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2" r:id="rId3"/>
    <p:sldId id="258" r:id="rId4"/>
    <p:sldId id="257" r:id="rId5"/>
    <p:sldId id="342" r:id="rId6"/>
    <p:sldId id="344" r:id="rId7"/>
    <p:sldId id="345" r:id="rId8"/>
    <p:sldId id="346" r:id="rId9"/>
    <p:sldId id="343" r:id="rId10"/>
    <p:sldId id="347" r:id="rId11"/>
    <p:sldId id="348" r:id="rId12"/>
    <p:sldId id="349" r:id="rId13"/>
    <p:sldId id="278" r:id="rId14"/>
    <p:sldId id="279" r:id="rId15"/>
    <p:sldId id="260" r:id="rId16"/>
    <p:sldId id="261" r:id="rId17"/>
    <p:sldId id="276" r:id="rId18"/>
    <p:sldId id="277" r:id="rId19"/>
    <p:sldId id="389" r:id="rId20"/>
    <p:sldId id="361" r:id="rId21"/>
    <p:sldId id="262" r:id="rId22"/>
    <p:sldId id="362" r:id="rId23"/>
    <p:sldId id="371" r:id="rId24"/>
    <p:sldId id="372" r:id="rId25"/>
    <p:sldId id="364" r:id="rId26"/>
    <p:sldId id="310" r:id="rId27"/>
    <p:sldId id="363" r:id="rId28"/>
    <p:sldId id="365" r:id="rId29"/>
    <p:sldId id="366" r:id="rId30"/>
    <p:sldId id="367" r:id="rId31"/>
    <p:sldId id="368" r:id="rId32"/>
    <p:sldId id="369" r:id="rId33"/>
    <p:sldId id="373" r:id="rId34"/>
    <p:sldId id="374" r:id="rId35"/>
    <p:sldId id="351" r:id="rId36"/>
    <p:sldId id="267" r:id="rId37"/>
    <p:sldId id="357" r:id="rId38"/>
    <p:sldId id="280" r:id="rId39"/>
    <p:sldId id="359" r:id="rId40"/>
    <p:sldId id="360" r:id="rId41"/>
    <p:sldId id="356" r:id="rId42"/>
    <p:sldId id="268" r:id="rId43"/>
    <p:sldId id="352" r:id="rId44"/>
    <p:sldId id="353" r:id="rId45"/>
    <p:sldId id="358" r:id="rId46"/>
    <p:sldId id="355" r:id="rId47"/>
    <p:sldId id="376" r:id="rId48"/>
    <p:sldId id="293" r:id="rId49"/>
    <p:sldId id="375" r:id="rId50"/>
    <p:sldId id="294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270" r:id="rId61"/>
    <p:sldId id="269" r:id="rId62"/>
    <p:sldId id="295" r:id="rId63"/>
    <p:sldId id="300" r:id="rId64"/>
    <p:sldId id="386" r:id="rId65"/>
    <p:sldId id="387" r:id="rId66"/>
    <p:sldId id="272" r:id="rId67"/>
    <p:sldId id="296" r:id="rId68"/>
    <p:sldId id="299" r:id="rId69"/>
    <p:sldId id="298" r:id="rId70"/>
    <p:sldId id="303" r:id="rId71"/>
    <p:sldId id="302" r:id="rId72"/>
    <p:sldId id="301" r:id="rId73"/>
    <p:sldId id="297" r:id="rId74"/>
    <p:sldId id="282" r:id="rId75"/>
    <p:sldId id="388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63" d="100"/>
          <a:sy n="63" d="100"/>
        </p:scale>
        <p:origin x="16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042BB-1F4C-48C3-A409-FFFF888ECD29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25D2E7-E88A-4DF9-8E2C-909441D836F0}">
      <dgm:prSet phldrT="[Text]"/>
      <dgm:spPr/>
      <dgm:t>
        <a:bodyPr/>
        <a:lstStyle/>
        <a:p>
          <a:r>
            <a:rPr lang="en-US" dirty="0"/>
            <a:t>???</a:t>
          </a:r>
        </a:p>
      </dgm:t>
    </dgm:pt>
    <dgm:pt modelId="{E83E01DA-120F-41C9-9D49-3D5A3EAAB461}" type="parTrans" cxnId="{334DCC0D-1FFB-44F5-A304-B669F5C6051A}">
      <dgm:prSet/>
      <dgm:spPr/>
      <dgm:t>
        <a:bodyPr/>
        <a:lstStyle/>
        <a:p>
          <a:endParaRPr lang="en-US"/>
        </a:p>
      </dgm:t>
    </dgm:pt>
    <dgm:pt modelId="{F6A0067C-DDEA-4EC4-9AB8-5EB538A65DF5}" type="sibTrans" cxnId="{334DCC0D-1FFB-44F5-A304-B669F5C6051A}">
      <dgm:prSet/>
      <dgm:spPr/>
      <dgm:t>
        <a:bodyPr/>
        <a:lstStyle/>
        <a:p>
          <a:endParaRPr lang="en-US"/>
        </a:p>
      </dgm:t>
    </dgm:pt>
    <dgm:pt modelId="{3B272C3F-4FC3-41B3-9252-E4A13FA843D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Superior</a:t>
          </a:r>
        </a:p>
      </dgm:t>
    </dgm:pt>
    <dgm:pt modelId="{FF93179E-2D50-4855-B4D7-C4CFFF33C170}" type="parTrans" cxnId="{08CE936F-8473-48B2-B6E1-849ECAFF7BCE}">
      <dgm:prSet/>
      <dgm:spPr/>
      <dgm:t>
        <a:bodyPr/>
        <a:lstStyle/>
        <a:p>
          <a:endParaRPr lang="en-US"/>
        </a:p>
      </dgm:t>
    </dgm:pt>
    <dgm:pt modelId="{443A148A-535D-471E-BEA2-9874BD095778}" type="sibTrans" cxnId="{08CE936F-8473-48B2-B6E1-849ECAFF7BCE}">
      <dgm:prSet/>
      <dgm:spPr/>
      <dgm:t>
        <a:bodyPr/>
        <a:lstStyle/>
        <a:p>
          <a:endParaRPr lang="en-US"/>
        </a:p>
      </dgm:t>
    </dgm:pt>
    <dgm:pt modelId="{60C2A2CB-CD05-4972-BA06-3558EF85A98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Posterior</a:t>
          </a:r>
        </a:p>
      </dgm:t>
    </dgm:pt>
    <dgm:pt modelId="{63F9596F-BB6C-4AF0-9C9F-6D7C4CEC4749}" type="parTrans" cxnId="{464E796D-DBE6-4F39-9AC6-52630E4F5841}">
      <dgm:prSet/>
      <dgm:spPr/>
      <dgm:t>
        <a:bodyPr/>
        <a:lstStyle/>
        <a:p>
          <a:endParaRPr lang="en-US"/>
        </a:p>
      </dgm:t>
    </dgm:pt>
    <dgm:pt modelId="{35D7532E-02BB-422E-B1B0-BF4F9CC6DCCB}" type="sibTrans" cxnId="{464E796D-DBE6-4F39-9AC6-52630E4F5841}">
      <dgm:prSet/>
      <dgm:spPr/>
      <dgm:t>
        <a:bodyPr/>
        <a:lstStyle/>
        <a:p>
          <a:endParaRPr lang="en-US"/>
        </a:p>
      </dgm:t>
    </dgm:pt>
    <dgm:pt modelId="{1513475F-D31F-4854-A7C4-8AB19B72FD5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Inferior</a:t>
          </a:r>
        </a:p>
      </dgm:t>
    </dgm:pt>
    <dgm:pt modelId="{95EF6D22-450D-41DA-B999-425F5834FC10}" type="parTrans" cxnId="{1DECB00F-40FB-4AC2-8327-0D19E4221019}">
      <dgm:prSet/>
      <dgm:spPr/>
      <dgm:t>
        <a:bodyPr/>
        <a:lstStyle/>
        <a:p>
          <a:endParaRPr lang="en-US"/>
        </a:p>
      </dgm:t>
    </dgm:pt>
    <dgm:pt modelId="{F01BF575-9027-4F03-85A2-2A9322F17BAA}" type="sibTrans" cxnId="{1DECB00F-40FB-4AC2-8327-0D19E4221019}">
      <dgm:prSet/>
      <dgm:spPr/>
      <dgm:t>
        <a:bodyPr/>
        <a:lstStyle/>
        <a:p>
          <a:endParaRPr lang="en-US"/>
        </a:p>
      </dgm:t>
    </dgm:pt>
    <dgm:pt modelId="{7071831E-0ACF-4DA5-882F-C6EFE23126FB}">
      <dgm:prSet phldrT="[Text]"/>
      <dgm:spPr/>
      <dgm:t>
        <a:bodyPr/>
        <a:lstStyle/>
        <a:p>
          <a:r>
            <a:rPr lang="en-US" dirty="0"/>
            <a:t>Anterior</a:t>
          </a:r>
        </a:p>
      </dgm:t>
    </dgm:pt>
    <dgm:pt modelId="{D0884FE4-7B38-4C3C-B9BC-5D68EC014A15}" type="parTrans" cxnId="{357A386A-235A-40BD-92F3-DC9173C8A609}">
      <dgm:prSet/>
      <dgm:spPr/>
      <dgm:t>
        <a:bodyPr/>
        <a:lstStyle/>
        <a:p>
          <a:endParaRPr lang="en-US"/>
        </a:p>
      </dgm:t>
    </dgm:pt>
    <dgm:pt modelId="{5577D295-B04A-454E-B229-BEE2285D00C7}" type="sibTrans" cxnId="{357A386A-235A-40BD-92F3-DC9173C8A609}">
      <dgm:prSet/>
      <dgm:spPr/>
      <dgm:t>
        <a:bodyPr/>
        <a:lstStyle/>
        <a:p>
          <a:endParaRPr lang="en-US"/>
        </a:p>
      </dgm:t>
    </dgm:pt>
    <dgm:pt modelId="{D9D110E9-8586-4D26-8BF1-89B372375BDA}" type="pres">
      <dgm:prSet presAssocID="{B91042BB-1F4C-48C3-A409-FFFF888ECD2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0AED10-894C-4C0B-8DD9-84FF63D43399}" type="pres">
      <dgm:prSet presAssocID="{A125D2E7-E88A-4DF9-8E2C-909441D836F0}" presName="centerShape" presStyleLbl="node0" presStyleIdx="0" presStyleCnt="1"/>
      <dgm:spPr/>
    </dgm:pt>
    <dgm:pt modelId="{673DDF38-DA83-47A9-A3A7-2D94B6845A91}" type="pres">
      <dgm:prSet presAssocID="{FF93179E-2D50-4855-B4D7-C4CFFF33C170}" presName="parTrans" presStyleLbl="sibTrans2D1" presStyleIdx="0" presStyleCnt="4"/>
      <dgm:spPr/>
    </dgm:pt>
    <dgm:pt modelId="{C96330AA-17DA-4AD7-A724-AE49C1123B83}" type="pres">
      <dgm:prSet presAssocID="{FF93179E-2D50-4855-B4D7-C4CFFF33C170}" presName="connectorText" presStyleLbl="sibTrans2D1" presStyleIdx="0" presStyleCnt="4"/>
      <dgm:spPr/>
    </dgm:pt>
    <dgm:pt modelId="{7F047655-0CBB-4E26-BD04-B6BA69A8E3B4}" type="pres">
      <dgm:prSet presAssocID="{3B272C3F-4FC3-41B3-9252-E4A13FA843DB}" presName="node" presStyleLbl="node1" presStyleIdx="0" presStyleCnt="4">
        <dgm:presLayoutVars>
          <dgm:bulletEnabled val="1"/>
        </dgm:presLayoutVars>
      </dgm:prSet>
      <dgm:spPr/>
    </dgm:pt>
    <dgm:pt modelId="{FE899D59-F929-4DBD-B2EA-532121ABA393}" type="pres">
      <dgm:prSet presAssocID="{63F9596F-BB6C-4AF0-9C9F-6D7C4CEC4749}" presName="parTrans" presStyleLbl="sibTrans2D1" presStyleIdx="1" presStyleCnt="4"/>
      <dgm:spPr/>
    </dgm:pt>
    <dgm:pt modelId="{E30B8FDE-59E5-4D3D-A2EB-B6E158386EE8}" type="pres">
      <dgm:prSet presAssocID="{63F9596F-BB6C-4AF0-9C9F-6D7C4CEC4749}" presName="connectorText" presStyleLbl="sibTrans2D1" presStyleIdx="1" presStyleCnt="4"/>
      <dgm:spPr/>
    </dgm:pt>
    <dgm:pt modelId="{986CF5F1-6549-442A-9550-A0BEDE004874}" type="pres">
      <dgm:prSet presAssocID="{60C2A2CB-CD05-4972-BA06-3558EF85A982}" presName="node" presStyleLbl="node1" presStyleIdx="1" presStyleCnt="4">
        <dgm:presLayoutVars>
          <dgm:bulletEnabled val="1"/>
        </dgm:presLayoutVars>
      </dgm:prSet>
      <dgm:spPr/>
    </dgm:pt>
    <dgm:pt modelId="{FB0ED018-1F02-4870-99EB-7C365CB4F5B4}" type="pres">
      <dgm:prSet presAssocID="{95EF6D22-450D-41DA-B999-425F5834FC10}" presName="parTrans" presStyleLbl="sibTrans2D1" presStyleIdx="2" presStyleCnt="4"/>
      <dgm:spPr/>
    </dgm:pt>
    <dgm:pt modelId="{A6B7726E-039D-47B7-A05C-0ABB33ECCA22}" type="pres">
      <dgm:prSet presAssocID="{95EF6D22-450D-41DA-B999-425F5834FC10}" presName="connectorText" presStyleLbl="sibTrans2D1" presStyleIdx="2" presStyleCnt="4"/>
      <dgm:spPr/>
    </dgm:pt>
    <dgm:pt modelId="{1346B728-685F-46EC-B9CF-7F8EBE7783F0}" type="pres">
      <dgm:prSet presAssocID="{1513475F-D31F-4854-A7C4-8AB19B72FD53}" presName="node" presStyleLbl="node1" presStyleIdx="2" presStyleCnt="4">
        <dgm:presLayoutVars>
          <dgm:bulletEnabled val="1"/>
        </dgm:presLayoutVars>
      </dgm:prSet>
      <dgm:spPr/>
    </dgm:pt>
    <dgm:pt modelId="{A3D5C1A1-1884-4187-B0D6-119A5DE356B3}" type="pres">
      <dgm:prSet presAssocID="{D0884FE4-7B38-4C3C-B9BC-5D68EC014A15}" presName="parTrans" presStyleLbl="sibTrans2D1" presStyleIdx="3" presStyleCnt="4"/>
      <dgm:spPr/>
    </dgm:pt>
    <dgm:pt modelId="{342F0837-DE74-47ED-81AF-D6865EADAEFC}" type="pres">
      <dgm:prSet presAssocID="{D0884FE4-7B38-4C3C-B9BC-5D68EC014A15}" presName="connectorText" presStyleLbl="sibTrans2D1" presStyleIdx="3" presStyleCnt="4"/>
      <dgm:spPr/>
    </dgm:pt>
    <dgm:pt modelId="{9D55ECB9-382D-4557-B0A4-B25573FBDFFE}" type="pres">
      <dgm:prSet presAssocID="{7071831E-0ACF-4DA5-882F-C6EFE23126FB}" presName="node" presStyleLbl="node1" presStyleIdx="3" presStyleCnt="4">
        <dgm:presLayoutVars>
          <dgm:bulletEnabled val="1"/>
        </dgm:presLayoutVars>
      </dgm:prSet>
      <dgm:spPr/>
    </dgm:pt>
  </dgm:ptLst>
  <dgm:cxnLst>
    <dgm:cxn modelId="{334DCC0D-1FFB-44F5-A304-B669F5C6051A}" srcId="{B91042BB-1F4C-48C3-A409-FFFF888ECD29}" destId="{A125D2E7-E88A-4DF9-8E2C-909441D836F0}" srcOrd="0" destOrd="0" parTransId="{E83E01DA-120F-41C9-9D49-3D5A3EAAB461}" sibTransId="{F6A0067C-DDEA-4EC4-9AB8-5EB538A65DF5}"/>
    <dgm:cxn modelId="{1DECB00F-40FB-4AC2-8327-0D19E4221019}" srcId="{A125D2E7-E88A-4DF9-8E2C-909441D836F0}" destId="{1513475F-D31F-4854-A7C4-8AB19B72FD53}" srcOrd="2" destOrd="0" parTransId="{95EF6D22-450D-41DA-B999-425F5834FC10}" sibTransId="{F01BF575-9027-4F03-85A2-2A9322F17BAA}"/>
    <dgm:cxn modelId="{6D539D28-F483-40E1-AA07-96F76EB34537}" type="presOf" srcId="{95EF6D22-450D-41DA-B999-425F5834FC10}" destId="{FB0ED018-1F02-4870-99EB-7C365CB4F5B4}" srcOrd="0" destOrd="0" presId="urn:microsoft.com/office/officeart/2005/8/layout/radial5"/>
    <dgm:cxn modelId="{E1C4E337-1AD8-4E9C-B328-0BEAE7BF558D}" type="presOf" srcId="{60C2A2CB-CD05-4972-BA06-3558EF85A982}" destId="{986CF5F1-6549-442A-9550-A0BEDE004874}" srcOrd="0" destOrd="0" presId="urn:microsoft.com/office/officeart/2005/8/layout/radial5"/>
    <dgm:cxn modelId="{C296AC60-A515-4290-9527-EDA6D753368B}" type="presOf" srcId="{D0884FE4-7B38-4C3C-B9BC-5D68EC014A15}" destId="{A3D5C1A1-1884-4187-B0D6-119A5DE356B3}" srcOrd="0" destOrd="0" presId="urn:microsoft.com/office/officeart/2005/8/layout/radial5"/>
    <dgm:cxn modelId="{86A5EA61-374D-4785-9EF3-7E4AB42B433B}" type="presOf" srcId="{D0884FE4-7B38-4C3C-B9BC-5D68EC014A15}" destId="{342F0837-DE74-47ED-81AF-D6865EADAEFC}" srcOrd="1" destOrd="0" presId="urn:microsoft.com/office/officeart/2005/8/layout/radial5"/>
    <dgm:cxn modelId="{C39DF946-3EA3-42EF-B18A-1270A06B93B0}" type="presOf" srcId="{7071831E-0ACF-4DA5-882F-C6EFE23126FB}" destId="{9D55ECB9-382D-4557-B0A4-B25573FBDFFE}" srcOrd="0" destOrd="0" presId="urn:microsoft.com/office/officeart/2005/8/layout/radial5"/>
    <dgm:cxn modelId="{B42BA768-5B66-4CF8-B7D7-382416F83FDC}" type="presOf" srcId="{95EF6D22-450D-41DA-B999-425F5834FC10}" destId="{A6B7726E-039D-47B7-A05C-0ABB33ECCA22}" srcOrd="1" destOrd="0" presId="urn:microsoft.com/office/officeart/2005/8/layout/radial5"/>
    <dgm:cxn modelId="{357A386A-235A-40BD-92F3-DC9173C8A609}" srcId="{A125D2E7-E88A-4DF9-8E2C-909441D836F0}" destId="{7071831E-0ACF-4DA5-882F-C6EFE23126FB}" srcOrd="3" destOrd="0" parTransId="{D0884FE4-7B38-4C3C-B9BC-5D68EC014A15}" sibTransId="{5577D295-B04A-454E-B229-BEE2285D00C7}"/>
    <dgm:cxn modelId="{464E796D-DBE6-4F39-9AC6-52630E4F5841}" srcId="{A125D2E7-E88A-4DF9-8E2C-909441D836F0}" destId="{60C2A2CB-CD05-4972-BA06-3558EF85A982}" srcOrd="1" destOrd="0" parTransId="{63F9596F-BB6C-4AF0-9C9F-6D7C4CEC4749}" sibTransId="{35D7532E-02BB-422E-B1B0-BF4F9CC6DCCB}"/>
    <dgm:cxn modelId="{08CE936F-8473-48B2-B6E1-849ECAFF7BCE}" srcId="{A125D2E7-E88A-4DF9-8E2C-909441D836F0}" destId="{3B272C3F-4FC3-41B3-9252-E4A13FA843DB}" srcOrd="0" destOrd="0" parTransId="{FF93179E-2D50-4855-B4D7-C4CFFF33C170}" sibTransId="{443A148A-535D-471E-BEA2-9874BD095778}"/>
    <dgm:cxn modelId="{2A1A005A-28F0-489D-8654-0A24F48CB773}" type="presOf" srcId="{FF93179E-2D50-4855-B4D7-C4CFFF33C170}" destId="{673DDF38-DA83-47A9-A3A7-2D94B6845A91}" srcOrd="0" destOrd="0" presId="urn:microsoft.com/office/officeart/2005/8/layout/radial5"/>
    <dgm:cxn modelId="{CD4ABBC7-CE99-4501-A31D-B3D8A6F69502}" type="presOf" srcId="{63F9596F-BB6C-4AF0-9C9F-6D7C4CEC4749}" destId="{E30B8FDE-59E5-4D3D-A2EB-B6E158386EE8}" srcOrd="1" destOrd="0" presId="urn:microsoft.com/office/officeart/2005/8/layout/radial5"/>
    <dgm:cxn modelId="{054A9DCA-550C-465D-962D-04DFCAA5062D}" type="presOf" srcId="{3B272C3F-4FC3-41B3-9252-E4A13FA843DB}" destId="{7F047655-0CBB-4E26-BD04-B6BA69A8E3B4}" srcOrd="0" destOrd="0" presId="urn:microsoft.com/office/officeart/2005/8/layout/radial5"/>
    <dgm:cxn modelId="{236472CC-49B3-4143-8B4B-6EA05590C93E}" type="presOf" srcId="{FF93179E-2D50-4855-B4D7-C4CFFF33C170}" destId="{C96330AA-17DA-4AD7-A724-AE49C1123B83}" srcOrd="1" destOrd="0" presId="urn:microsoft.com/office/officeart/2005/8/layout/radial5"/>
    <dgm:cxn modelId="{B9124ECD-AD76-4E6E-B3A8-80D3408CDA5C}" type="presOf" srcId="{1513475F-D31F-4854-A7C4-8AB19B72FD53}" destId="{1346B728-685F-46EC-B9CF-7F8EBE7783F0}" srcOrd="0" destOrd="0" presId="urn:microsoft.com/office/officeart/2005/8/layout/radial5"/>
    <dgm:cxn modelId="{7C9AF5D0-DFAB-465E-99CC-EBB342E59045}" type="presOf" srcId="{B91042BB-1F4C-48C3-A409-FFFF888ECD29}" destId="{D9D110E9-8586-4D26-8BF1-89B372375BDA}" srcOrd="0" destOrd="0" presId="urn:microsoft.com/office/officeart/2005/8/layout/radial5"/>
    <dgm:cxn modelId="{BD3B19EB-307F-45F2-8E29-1F9358B43429}" type="presOf" srcId="{A125D2E7-E88A-4DF9-8E2C-909441D836F0}" destId="{500AED10-894C-4C0B-8DD9-84FF63D43399}" srcOrd="0" destOrd="0" presId="urn:microsoft.com/office/officeart/2005/8/layout/radial5"/>
    <dgm:cxn modelId="{72E461F6-DEA9-41F0-BE23-85824266BC05}" type="presOf" srcId="{63F9596F-BB6C-4AF0-9C9F-6D7C4CEC4749}" destId="{FE899D59-F929-4DBD-B2EA-532121ABA393}" srcOrd="0" destOrd="0" presId="urn:microsoft.com/office/officeart/2005/8/layout/radial5"/>
    <dgm:cxn modelId="{9F357978-BBBA-40C2-A1D0-4C6495167004}" type="presParOf" srcId="{D9D110E9-8586-4D26-8BF1-89B372375BDA}" destId="{500AED10-894C-4C0B-8DD9-84FF63D43399}" srcOrd="0" destOrd="0" presId="urn:microsoft.com/office/officeart/2005/8/layout/radial5"/>
    <dgm:cxn modelId="{8B0630E3-EF12-4589-836D-5F6789D09409}" type="presParOf" srcId="{D9D110E9-8586-4D26-8BF1-89B372375BDA}" destId="{673DDF38-DA83-47A9-A3A7-2D94B6845A91}" srcOrd="1" destOrd="0" presId="urn:microsoft.com/office/officeart/2005/8/layout/radial5"/>
    <dgm:cxn modelId="{6227942E-58BA-406C-B1D6-9D00079781DF}" type="presParOf" srcId="{673DDF38-DA83-47A9-A3A7-2D94B6845A91}" destId="{C96330AA-17DA-4AD7-A724-AE49C1123B83}" srcOrd="0" destOrd="0" presId="urn:microsoft.com/office/officeart/2005/8/layout/radial5"/>
    <dgm:cxn modelId="{FC491BCD-D38C-4E16-A20F-AAA22AE71FAA}" type="presParOf" srcId="{D9D110E9-8586-4D26-8BF1-89B372375BDA}" destId="{7F047655-0CBB-4E26-BD04-B6BA69A8E3B4}" srcOrd="2" destOrd="0" presId="urn:microsoft.com/office/officeart/2005/8/layout/radial5"/>
    <dgm:cxn modelId="{C728D069-62CA-4CBB-A539-13857B301ED7}" type="presParOf" srcId="{D9D110E9-8586-4D26-8BF1-89B372375BDA}" destId="{FE899D59-F929-4DBD-B2EA-532121ABA393}" srcOrd="3" destOrd="0" presId="urn:microsoft.com/office/officeart/2005/8/layout/radial5"/>
    <dgm:cxn modelId="{0E859893-E3FC-4CB6-9783-ED5E0DC0930C}" type="presParOf" srcId="{FE899D59-F929-4DBD-B2EA-532121ABA393}" destId="{E30B8FDE-59E5-4D3D-A2EB-B6E158386EE8}" srcOrd="0" destOrd="0" presId="urn:microsoft.com/office/officeart/2005/8/layout/radial5"/>
    <dgm:cxn modelId="{AE531045-EA3B-43FA-9B52-77DF2AEB1BCE}" type="presParOf" srcId="{D9D110E9-8586-4D26-8BF1-89B372375BDA}" destId="{986CF5F1-6549-442A-9550-A0BEDE004874}" srcOrd="4" destOrd="0" presId="urn:microsoft.com/office/officeart/2005/8/layout/radial5"/>
    <dgm:cxn modelId="{E7B6BBDA-C1E2-4FDA-B5FB-D1B373D3914C}" type="presParOf" srcId="{D9D110E9-8586-4D26-8BF1-89B372375BDA}" destId="{FB0ED018-1F02-4870-99EB-7C365CB4F5B4}" srcOrd="5" destOrd="0" presId="urn:microsoft.com/office/officeart/2005/8/layout/radial5"/>
    <dgm:cxn modelId="{95321663-4E4F-40CF-AB7E-163EAB618441}" type="presParOf" srcId="{FB0ED018-1F02-4870-99EB-7C365CB4F5B4}" destId="{A6B7726E-039D-47B7-A05C-0ABB33ECCA22}" srcOrd="0" destOrd="0" presId="urn:microsoft.com/office/officeart/2005/8/layout/radial5"/>
    <dgm:cxn modelId="{FF2C1746-833A-4E37-9D65-07BB422FE147}" type="presParOf" srcId="{D9D110E9-8586-4D26-8BF1-89B372375BDA}" destId="{1346B728-685F-46EC-B9CF-7F8EBE7783F0}" srcOrd="6" destOrd="0" presId="urn:microsoft.com/office/officeart/2005/8/layout/radial5"/>
    <dgm:cxn modelId="{A20D8835-97BA-4D2D-8E31-673C4E171145}" type="presParOf" srcId="{D9D110E9-8586-4D26-8BF1-89B372375BDA}" destId="{A3D5C1A1-1884-4187-B0D6-119A5DE356B3}" srcOrd="7" destOrd="0" presId="urn:microsoft.com/office/officeart/2005/8/layout/radial5"/>
    <dgm:cxn modelId="{9A7FA195-7C83-4118-8161-007111BEE601}" type="presParOf" srcId="{A3D5C1A1-1884-4187-B0D6-119A5DE356B3}" destId="{342F0837-DE74-47ED-81AF-D6865EADAEFC}" srcOrd="0" destOrd="0" presId="urn:microsoft.com/office/officeart/2005/8/layout/radial5"/>
    <dgm:cxn modelId="{72C2E02D-962B-4B26-B234-2242234861F5}" type="presParOf" srcId="{D9D110E9-8586-4D26-8BF1-89B372375BDA}" destId="{9D55ECB9-382D-4557-B0A4-B25573FBDFF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042BB-1F4C-48C3-A409-FFFF888ECD29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25D2E7-E88A-4DF9-8E2C-909441D836F0}">
      <dgm:prSet phldrT="[Text]"/>
      <dgm:spPr/>
      <dgm:t>
        <a:bodyPr/>
        <a:lstStyle/>
        <a:p>
          <a:r>
            <a:rPr lang="en-US"/>
            <a:t>???</a:t>
          </a:r>
        </a:p>
      </dgm:t>
    </dgm:pt>
    <dgm:pt modelId="{E83E01DA-120F-41C9-9D49-3D5A3EAAB461}" type="parTrans" cxnId="{334DCC0D-1FFB-44F5-A304-B669F5C6051A}">
      <dgm:prSet/>
      <dgm:spPr/>
      <dgm:t>
        <a:bodyPr/>
        <a:lstStyle/>
        <a:p>
          <a:endParaRPr lang="en-US"/>
        </a:p>
      </dgm:t>
    </dgm:pt>
    <dgm:pt modelId="{F6A0067C-DDEA-4EC4-9AB8-5EB538A65DF5}" type="sibTrans" cxnId="{334DCC0D-1FFB-44F5-A304-B669F5C6051A}">
      <dgm:prSet/>
      <dgm:spPr/>
      <dgm:t>
        <a:bodyPr/>
        <a:lstStyle/>
        <a:p>
          <a:endParaRPr lang="en-US"/>
        </a:p>
      </dgm:t>
    </dgm:pt>
    <dgm:pt modelId="{3B272C3F-4FC3-41B3-9252-E4A13FA843D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Superior</a:t>
          </a:r>
        </a:p>
      </dgm:t>
    </dgm:pt>
    <dgm:pt modelId="{FF93179E-2D50-4855-B4D7-C4CFFF33C170}" type="parTrans" cxnId="{08CE936F-8473-48B2-B6E1-849ECAFF7BCE}">
      <dgm:prSet/>
      <dgm:spPr/>
      <dgm:t>
        <a:bodyPr/>
        <a:lstStyle/>
        <a:p>
          <a:endParaRPr lang="en-US"/>
        </a:p>
      </dgm:t>
    </dgm:pt>
    <dgm:pt modelId="{443A148A-535D-471E-BEA2-9874BD095778}" type="sibTrans" cxnId="{08CE936F-8473-48B2-B6E1-849ECAFF7BCE}">
      <dgm:prSet/>
      <dgm:spPr/>
      <dgm:t>
        <a:bodyPr/>
        <a:lstStyle/>
        <a:p>
          <a:endParaRPr lang="en-US"/>
        </a:p>
      </dgm:t>
    </dgm:pt>
    <dgm:pt modelId="{60C2A2CB-CD05-4972-BA06-3558EF85A98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Medial</a:t>
          </a:r>
        </a:p>
      </dgm:t>
    </dgm:pt>
    <dgm:pt modelId="{63F9596F-BB6C-4AF0-9C9F-6D7C4CEC4749}" type="parTrans" cxnId="{464E796D-DBE6-4F39-9AC6-52630E4F5841}">
      <dgm:prSet/>
      <dgm:spPr/>
      <dgm:t>
        <a:bodyPr/>
        <a:lstStyle/>
        <a:p>
          <a:endParaRPr lang="en-US"/>
        </a:p>
      </dgm:t>
    </dgm:pt>
    <dgm:pt modelId="{35D7532E-02BB-422E-B1B0-BF4F9CC6DCCB}" type="sibTrans" cxnId="{464E796D-DBE6-4F39-9AC6-52630E4F5841}">
      <dgm:prSet/>
      <dgm:spPr/>
      <dgm:t>
        <a:bodyPr/>
        <a:lstStyle/>
        <a:p>
          <a:endParaRPr lang="en-US"/>
        </a:p>
      </dgm:t>
    </dgm:pt>
    <dgm:pt modelId="{1513475F-D31F-4854-A7C4-8AB19B72FD5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Inferior</a:t>
          </a:r>
        </a:p>
      </dgm:t>
    </dgm:pt>
    <dgm:pt modelId="{95EF6D22-450D-41DA-B999-425F5834FC10}" type="parTrans" cxnId="{1DECB00F-40FB-4AC2-8327-0D19E4221019}">
      <dgm:prSet/>
      <dgm:spPr/>
      <dgm:t>
        <a:bodyPr/>
        <a:lstStyle/>
        <a:p>
          <a:endParaRPr lang="en-US"/>
        </a:p>
      </dgm:t>
    </dgm:pt>
    <dgm:pt modelId="{F01BF575-9027-4F03-85A2-2A9322F17BAA}" type="sibTrans" cxnId="{1DECB00F-40FB-4AC2-8327-0D19E4221019}">
      <dgm:prSet/>
      <dgm:spPr/>
      <dgm:t>
        <a:bodyPr/>
        <a:lstStyle/>
        <a:p>
          <a:endParaRPr lang="en-US"/>
        </a:p>
      </dgm:t>
    </dgm:pt>
    <dgm:pt modelId="{7071831E-0ACF-4DA5-882F-C6EFE23126FB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Lateral</a:t>
          </a:r>
        </a:p>
      </dgm:t>
    </dgm:pt>
    <dgm:pt modelId="{D0884FE4-7B38-4C3C-B9BC-5D68EC014A15}" type="parTrans" cxnId="{357A386A-235A-40BD-92F3-DC9173C8A609}">
      <dgm:prSet/>
      <dgm:spPr/>
      <dgm:t>
        <a:bodyPr/>
        <a:lstStyle/>
        <a:p>
          <a:endParaRPr lang="en-US"/>
        </a:p>
      </dgm:t>
    </dgm:pt>
    <dgm:pt modelId="{5577D295-B04A-454E-B229-BEE2285D00C7}" type="sibTrans" cxnId="{357A386A-235A-40BD-92F3-DC9173C8A609}">
      <dgm:prSet/>
      <dgm:spPr/>
      <dgm:t>
        <a:bodyPr/>
        <a:lstStyle/>
        <a:p>
          <a:endParaRPr lang="en-US"/>
        </a:p>
      </dgm:t>
    </dgm:pt>
    <dgm:pt modelId="{D9D110E9-8586-4D26-8BF1-89B372375BDA}" type="pres">
      <dgm:prSet presAssocID="{B91042BB-1F4C-48C3-A409-FFFF888ECD2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0AED10-894C-4C0B-8DD9-84FF63D43399}" type="pres">
      <dgm:prSet presAssocID="{A125D2E7-E88A-4DF9-8E2C-909441D836F0}" presName="centerShape" presStyleLbl="node0" presStyleIdx="0" presStyleCnt="1"/>
      <dgm:spPr/>
    </dgm:pt>
    <dgm:pt modelId="{673DDF38-DA83-47A9-A3A7-2D94B6845A91}" type="pres">
      <dgm:prSet presAssocID="{FF93179E-2D50-4855-B4D7-C4CFFF33C170}" presName="parTrans" presStyleLbl="sibTrans2D1" presStyleIdx="0" presStyleCnt="4"/>
      <dgm:spPr/>
    </dgm:pt>
    <dgm:pt modelId="{C96330AA-17DA-4AD7-A724-AE49C1123B83}" type="pres">
      <dgm:prSet presAssocID="{FF93179E-2D50-4855-B4D7-C4CFFF33C170}" presName="connectorText" presStyleLbl="sibTrans2D1" presStyleIdx="0" presStyleCnt="4"/>
      <dgm:spPr/>
    </dgm:pt>
    <dgm:pt modelId="{7F047655-0CBB-4E26-BD04-B6BA69A8E3B4}" type="pres">
      <dgm:prSet presAssocID="{3B272C3F-4FC3-41B3-9252-E4A13FA843DB}" presName="node" presStyleLbl="node1" presStyleIdx="0" presStyleCnt="4">
        <dgm:presLayoutVars>
          <dgm:bulletEnabled val="1"/>
        </dgm:presLayoutVars>
      </dgm:prSet>
      <dgm:spPr/>
    </dgm:pt>
    <dgm:pt modelId="{FE899D59-F929-4DBD-B2EA-532121ABA393}" type="pres">
      <dgm:prSet presAssocID="{63F9596F-BB6C-4AF0-9C9F-6D7C4CEC4749}" presName="parTrans" presStyleLbl="sibTrans2D1" presStyleIdx="1" presStyleCnt="4"/>
      <dgm:spPr/>
    </dgm:pt>
    <dgm:pt modelId="{E30B8FDE-59E5-4D3D-A2EB-B6E158386EE8}" type="pres">
      <dgm:prSet presAssocID="{63F9596F-BB6C-4AF0-9C9F-6D7C4CEC4749}" presName="connectorText" presStyleLbl="sibTrans2D1" presStyleIdx="1" presStyleCnt="4"/>
      <dgm:spPr/>
    </dgm:pt>
    <dgm:pt modelId="{986CF5F1-6549-442A-9550-A0BEDE004874}" type="pres">
      <dgm:prSet presAssocID="{60C2A2CB-CD05-4972-BA06-3558EF85A982}" presName="node" presStyleLbl="node1" presStyleIdx="1" presStyleCnt="4">
        <dgm:presLayoutVars>
          <dgm:bulletEnabled val="1"/>
        </dgm:presLayoutVars>
      </dgm:prSet>
      <dgm:spPr/>
    </dgm:pt>
    <dgm:pt modelId="{FB0ED018-1F02-4870-99EB-7C365CB4F5B4}" type="pres">
      <dgm:prSet presAssocID="{95EF6D22-450D-41DA-B999-425F5834FC10}" presName="parTrans" presStyleLbl="sibTrans2D1" presStyleIdx="2" presStyleCnt="4"/>
      <dgm:spPr/>
    </dgm:pt>
    <dgm:pt modelId="{A6B7726E-039D-47B7-A05C-0ABB33ECCA22}" type="pres">
      <dgm:prSet presAssocID="{95EF6D22-450D-41DA-B999-425F5834FC10}" presName="connectorText" presStyleLbl="sibTrans2D1" presStyleIdx="2" presStyleCnt="4"/>
      <dgm:spPr/>
    </dgm:pt>
    <dgm:pt modelId="{1346B728-685F-46EC-B9CF-7F8EBE7783F0}" type="pres">
      <dgm:prSet presAssocID="{1513475F-D31F-4854-A7C4-8AB19B72FD53}" presName="node" presStyleLbl="node1" presStyleIdx="2" presStyleCnt="4">
        <dgm:presLayoutVars>
          <dgm:bulletEnabled val="1"/>
        </dgm:presLayoutVars>
      </dgm:prSet>
      <dgm:spPr/>
    </dgm:pt>
    <dgm:pt modelId="{A3D5C1A1-1884-4187-B0D6-119A5DE356B3}" type="pres">
      <dgm:prSet presAssocID="{D0884FE4-7B38-4C3C-B9BC-5D68EC014A15}" presName="parTrans" presStyleLbl="sibTrans2D1" presStyleIdx="3" presStyleCnt="4"/>
      <dgm:spPr/>
    </dgm:pt>
    <dgm:pt modelId="{342F0837-DE74-47ED-81AF-D6865EADAEFC}" type="pres">
      <dgm:prSet presAssocID="{D0884FE4-7B38-4C3C-B9BC-5D68EC014A15}" presName="connectorText" presStyleLbl="sibTrans2D1" presStyleIdx="3" presStyleCnt="4"/>
      <dgm:spPr/>
    </dgm:pt>
    <dgm:pt modelId="{9D55ECB9-382D-4557-B0A4-B25573FBDFFE}" type="pres">
      <dgm:prSet presAssocID="{7071831E-0ACF-4DA5-882F-C6EFE23126FB}" presName="node" presStyleLbl="node1" presStyleIdx="3" presStyleCnt="4">
        <dgm:presLayoutVars>
          <dgm:bulletEnabled val="1"/>
        </dgm:presLayoutVars>
      </dgm:prSet>
      <dgm:spPr/>
    </dgm:pt>
  </dgm:ptLst>
  <dgm:cxnLst>
    <dgm:cxn modelId="{334DCC0D-1FFB-44F5-A304-B669F5C6051A}" srcId="{B91042BB-1F4C-48C3-A409-FFFF888ECD29}" destId="{A125D2E7-E88A-4DF9-8E2C-909441D836F0}" srcOrd="0" destOrd="0" parTransId="{E83E01DA-120F-41C9-9D49-3D5A3EAAB461}" sibTransId="{F6A0067C-DDEA-4EC4-9AB8-5EB538A65DF5}"/>
    <dgm:cxn modelId="{1DECB00F-40FB-4AC2-8327-0D19E4221019}" srcId="{A125D2E7-E88A-4DF9-8E2C-909441D836F0}" destId="{1513475F-D31F-4854-A7C4-8AB19B72FD53}" srcOrd="2" destOrd="0" parTransId="{95EF6D22-450D-41DA-B999-425F5834FC10}" sibTransId="{F01BF575-9027-4F03-85A2-2A9322F17BAA}"/>
    <dgm:cxn modelId="{6D539D28-F483-40E1-AA07-96F76EB34537}" type="presOf" srcId="{95EF6D22-450D-41DA-B999-425F5834FC10}" destId="{FB0ED018-1F02-4870-99EB-7C365CB4F5B4}" srcOrd="0" destOrd="0" presId="urn:microsoft.com/office/officeart/2005/8/layout/radial5"/>
    <dgm:cxn modelId="{E1C4E337-1AD8-4E9C-B328-0BEAE7BF558D}" type="presOf" srcId="{60C2A2CB-CD05-4972-BA06-3558EF85A982}" destId="{986CF5F1-6549-442A-9550-A0BEDE004874}" srcOrd="0" destOrd="0" presId="urn:microsoft.com/office/officeart/2005/8/layout/radial5"/>
    <dgm:cxn modelId="{C296AC60-A515-4290-9527-EDA6D753368B}" type="presOf" srcId="{D0884FE4-7B38-4C3C-B9BC-5D68EC014A15}" destId="{A3D5C1A1-1884-4187-B0D6-119A5DE356B3}" srcOrd="0" destOrd="0" presId="urn:microsoft.com/office/officeart/2005/8/layout/radial5"/>
    <dgm:cxn modelId="{86A5EA61-374D-4785-9EF3-7E4AB42B433B}" type="presOf" srcId="{D0884FE4-7B38-4C3C-B9BC-5D68EC014A15}" destId="{342F0837-DE74-47ED-81AF-D6865EADAEFC}" srcOrd="1" destOrd="0" presId="urn:microsoft.com/office/officeart/2005/8/layout/radial5"/>
    <dgm:cxn modelId="{C39DF946-3EA3-42EF-B18A-1270A06B93B0}" type="presOf" srcId="{7071831E-0ACF-4DA5-882F-C6EFE23126FB}" destId="{9D55ECB9-382D-4557-B0A4-B25573FBDFFE}" srcOrd="0" destOrd="0" presId="urn:microsoft.com/office/officeart/2005/8/layout/radial5"/>
    <dgm:cxn modelId="{B42BA768-5B66-4CF8-B7D7-382416F83FDC}" type="presOf" srcId="{95EF6D22-450D-41DA-B999-425F5834FC10}" destId="{A6B7726E-039D-47B7-A05C-0ABB33ECCA22}" srcOrd="1" destOrd="0" presId="urn:microsoft.com/office/officeart/2005/8/layout/radial5"/>
    <dgm:cxn modelId="{357A386A-235A-40BD-92F3-DC9173C8A609}" srcId="{A125D2E7-E88A-4DF9-8E2C-909441D836F0}" destId="{7071831E-0ACF-4DA5-882F-C6EFE23126FB}" srcOrd="3" destOrd="0" parTransId="{D0884FE4-7B38-4C3C-B9BC-5D68EC014A15}" sibTransId="{5577D295-B04A-454E-B229-BEE2285D00C7}"/>
    <dgm:cxn modelId="{464E796D-DBE6-4F39-9AC6-52630E4F5841}" srcId="{A125D2E7-E88A-4DF9-8E2C-909441D836F0}" destId="{60C2A2CB-CD05-4972-BA06-3558EF85A982}" srcOrd="1" destOrd="0" parTransId="{63F9596F-BB6C-4AF0-9C9F-6D7C4CEC4749}" sibTransId="{35D7532E-02BB-422E-B1B0-BF4F9CC6DCCB}"/>
    <dgm:cxn modelId="{08CE936F-8473-48B2-B6E1-849ECAFF7BCE}" srcId="{A125D2E7-E88A-4DF9-8E2C-909441D836F0}" destId="{3B272C3F-4FC3-41B3-9252-E4A13FA843DB}" srcOrd="0" destOrd="0" parTransId="{FF93179E-2D50-4855-B4D7-C4CFFF33C170}" sibTransId="{443A148A-535D-471E-BEA2-9874BD095778}"/>
    <dgm:cxn modelId="{2A1A005A-28F0-489D-8654-0A24F48CB773}" type="presOf" srcId="{FF93179E-2D50-4855-B4D7-C4CFFF33C170}" destId="{673DDF38-DA83-47A9-A3A7-2D94B6845A91}" srcOrd="0" destOrd="0" presId="urn:microsoft.com/office/officeart/2005/8/layout/radial5"/>
    <dgm:cxn modelId="{CD4ABBC7-CE99-4501-A31D-B3D8A6F69502}" type="presOf" srcId="{63F9596F-BB6C-4AF0-9C9F-6D7C4CEC4749}" destId="{E30B8FDE-59E5-4D3D-A2EB-B6E158386EE8}" srcOrd="1" destOrd="0" presId="urn:microsoft.com/office/officeart/2005/8/layout/radial5"/>
    <dgm:cxn modelId="{054A9DCA-550C-465D-962D-04DFCAA5062D}" type="presOf" srcId="{3B272C3F-4FC3-41B3-9252-E4A13FA843DB}" destId="{7F047655-0CBB-4E26-BD04-B6BA69A8E3B4}" srcOrd="0" destOrd="0" presId="urn:microsoft.com/office/officeart/2005/8/layout/radial5"/>
    <dgm:cxn modelId="{236472CC-49B3-4143-8B4B-6EA05590C93E}" type="presOf" srcId="{FF93179E-2D50-4855-B4D7-C4CFFF33C170}" destId="{C96330AA-17DA-4AD7-A724-AE49C1123B83}" srcOrd="1" destOrd="0" presId="urn:microsoft.com/office/officeart/2005/8/layout/radial5"/>
    <dgm:cxn modelId="{B9124ECD-AD76-4E6E-B3A8-80D3408CDA5C}" type="presOf" srcId="{1513475F-D31F-4854-A7C4-8AB19B72FD53}" destId="{1346B728-685F-46EC-B9CF-7F8EBE7783F0}" srcOrd="0" destOrd="0" presId="urn:microsoft.com/office/officeart/2005/8/layout/radial5"/>
    <dgm:cxn modelId="{7C9AF5D0-DFAB-465E-99CC-EBB342E59045}" type="presOf" srcId="{B91042BB-1F4C-48C3-A409-FFFF888ECD29}" destId="{D9D110E9-8586-4D26-8BF1-89B372375BDA}" srcOrd="0" destOrd="0" presId="urn:microsoft.com/office/officeart/2005/8/layout/radial5"/>
    <dgm:cxn modelId="{BD3B19EB-307F-45F2-8E29-1F9358B43429}" type="presOf" srcId="{A125D2E7-E88A-4DF9-8E2C-909441D836F0}" destId="{500AED10-894C-4C0B-8DD9-84FF63D43399}" srcOrd="0" destOrd="0" presId="urn:microsoft.com/office/officeart/2005/8/layout/radial5"/>
    <dgm:cxn modelId="{72E461F6-DEA9-41F0-BE23-85824266BC05}" type="presOf" srcId="{63F9596F-BB6C-4AF0-9C9F-6D7C4CEC4749}" destId="{FE899D59-F929-4DBD-B2EA-532121ABA393}" srcOrd="0" destOrd="0" presId="urn:microsoft.com/office/officeart/2005/8/layout/radial5"/>
    <dgm:cxn modelId="{9F357978-BBBA-40C2-A1D0-4C6495167004}" type="presParOf" srcId="{D9D110E9-8586-4D26-8BF1-89B372375BDA}" destId="{500AED10-894C-4C0B-8DD9-84FF63D43399}" srcOrd="0" destOrd="0" presId="urn:microsoft.com/office/officeart/2005/8/layout/radial5"/>
    <dgm:cxn modelId="{8B0630E3-EF12-4589-836D-5F6789D09409}" type="presParOf" srcId="{D9D110E9-8586-4D26-8BF1-89B372375BDA}" destId="{673DDF38-DA83-47A9-A3A7-2D94B6845A91}" srcOrd="1" destOrd="0" presId="urn:microsoft.com/office/officeart/2005/8/layout/radial5"/>
    <dgm:cxn modelId="{6227942E-58BA-406C-B1D6-9D00079781DF}" type="presParOf" srcId="{673DDF38-DA83-47A9-A3A7-2D94B6845A91}" destId="{C96330AA-17DA-4AD7-A724-AE49C1123B83}" srcOrd="0" destOrd="0" presId="urn:microsoft.com/office/officeart/2005/8/layout/radial5"/>
    <dgm:cxn modelId="{FC491BCD-D38C-4E16-A20F-AAA22AE71FAA}" type="presParOf" srcId="{D9D110E9-8586-4D26-8BF1-89B372375BDA}" destId="{7F047655-0CBB-4E26-BD04-B6BA69A8E3B4}" srcOrd="2" destOrd="0" presId="urn:microsoft.com/office/officeart/2005/8/layout/radial5"/>
    <dgm:cxn modelId="{C728D069-62CA-4CBB-A539-13857B301ED7}" type="presParOf" srcId="{D9D110E9-8586-4D26-8BF1-89B372375BDA}" destId="{FE899D59-F929-4DBD-B2EA-532121ABA393}" srcOrd="3" destOrd="0" presId="urn:microsoft.com/office/officeart/2005/8/layout/radial5"/>
    <dgm:cxn modelId="{0E859893-E3FC-4CB6-9783-ED5E0DC0930C}" type="presParOf" srcId="{FE899D59-F929-4DBD-B2EA-532121ABA393}" destId="{E30B8FDE-59E5-4D3D-A2EB-B6E158386EE8}" srcOrd="0" destOrd="0" presId="urn:microsoft.com/office/officeart/2005/8/layout/radial5"/>
    <dgm:cxn modelId="{AE531045-EA3B-43FA-9B52-77DF2AEB1BCE}" type="presParOf" srcId="{D9D110E9-8586-4D26-8BF1-89B372375BDA}" destId="{986CF5F1-6549-442A-9550-A0BEDE004874}" srcOrd="4" destOrd="0" presId="urn:microsoft.com/office/officeart/2005/8/layout/radial5"/>
    <dgm:cxn modelId="{E7B6BBDA-C1E2-4FDA-B5FB-D1B373D3914C}" type="presParOf" srcId="{D9D110E9-8586-4D26-8BF1-89B372375BDA}" destId="{FB0ED018-1F02-4870-99EB-7C365CB4F5B4}" srcOrd="5" destOrd="0" presId="urn:microsoft.com/office/officeart/2005/8/layout/radial5"/>
    <dgm:cxn modelId="{95321663-4E4F-40CF-AB7E-163EAB618441}" type="presParOf" srcId="{FB0ED018-1F02-4870-99EB-7C365CB4F5B4}" destId="{A6B7726E-039D-47B7-A05C-0ABB33ECCA22}" srcOrd="0" destOrd="0" presId="urn:microsoft.com/office/officeart/2005/8/layout/radial5"/>
    <dgm:cxn modelId="{FF2C1746-833A-4E37-9D65-07BB422FE147}" type="presParOf" srcId="{D9D110E9-8586-4D26-8BF1-89B372375BDA}" destId="{1346B728-685F-46EC-B9CF-7F8EBE7783F0}" srcOrd="6" destOrd="0" presId="urn:microsoft.com/office/officeart/2005/8/layout/radial5"/>
    <dgm:cxn modelId="{A20D8835-97BA-4D2D-8E31-673C4E171145}" type="presParOf" srcId="{D9D110E9-8586-4D26-8BF1-89B372375BDA}" destId="{A3D5C1A1-1884-4187-B0D6-119A5DE356B3}" srcOrd="7" destOrd="0" presId="urn:microsoft.com/office/officeart/2005/8/layout/radial5"/>
    <dgm:cxn modelId="{9A7FA195-7C83-4118-8161-007111BEE601}" type="presParOf" srcId="{A3D5C1A1-1884-4187-B0D6-119A5DE356B3}" destId="{342F0837-DE74-47ED-81AF-D6865EADAEFC}" srcOrd="0" destOrd="0" presId="urn:microsoft.com/office/officeart/2005/8/layout/radial5"/>
    <dgm:cxn modelId="{72C2E02D-962B-4B26-B234-2242234861F5}" type="presParOf" srcId="{D9D110E9-8586-4D26-8BF1-89B372375BDA}" destId="{9D55ECB9-382D-4557-B0A4-B25573FBDFF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FC0D81-BF16-4388-BDF7-7829E257C555}" type="doc">
      <dgm:prSet loTypeId="urn:microsoft.com/office/officeart/2005/8/layout/hierarchy1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6D032-7A76-4B84-A0EE-C18F79B5CF10}">
      <dgm:prSet phldrT="[Text]" custT="1"/>
      <dgm:spPr/>
      <dgm:t>
        <a:bodyPr/>
        <a:lstStyle/>
        <a:p>
          <a:r>
            <a:rPr lang="en-US" sz="2000" b="1" i="1" dirty="0"/>
            <a:t>FASCIA</a:t>
          </a:r>
        </a:p>
      </dgm:t>
    </dgm:pt>
    <dgm:pt modelId="{042CB0AF-A1FB-440B-AD86-54F6A81E3AD5}" type="parTrans" cxnId="{F5E9A8CB-0E69-4707-8B70-0EDD3B518519}">
      <dgm:prSet/>
      <dgm:spPr/>
      <dgm:t>
        <a:bodyPr/>
        <a:lstStyle/>
        <a:p>
          <a:endParaRPr lang="en-US"/>
        </a:p>
      </dgm:t>
    </dgm:pt>
    <dgm:pt modelId="{FBE4A319-952C-4992-92D1-A967FFB146F1}" type="sibTrans" cxnId="{F5E9A8CB-0E69-4707-8B70-0EDD3B518519}">
      <dgm:prSet/>
      <dgm:spPr/>
      <dgm:t>
        <a:bodyPr/>
        <a:lstStyle/>
        <a:p>
          <a:endParaRPr lang="en-US"/>
        </a:p>
      </dgm:t>
    </dgm:pt>
    <dgm:pt modelId="{5822BD44-7081-4B7C-BE23-A1E39F43A1B2}">
      <dgm:prSet phldrT="[Text]" custT="1"/>
      <dgm:spPr/>
      <dgm:t>
        <a:bodyPr/>
        <a:lstStyle/>
        <a:p>
          <a:r>
            <a:rPr lang="en-US" sz="1800" dirty="0"/>
            <a:t>Deep</a:t>
          </a:r>
        </a:p>
        <a:p>
          <a:r>
            <a:rPr lang="en-US" sz="1200" dirty="0"/>
            <a:t>(C.T.)</a:t>
          </a:r>
        </a:p>
      </dgm:t>
    </dgm:pt>
    <dgm:pt modelId="{70951282-B4A4-406E-B504-6A31C5E34802}" type="parTrans" cxnId="{C617A0B9-2F92-49B2-8FF6-AB7F5C8B92F0}">
      <dgm:prSet/>
      <dgm:spPr/>
      <dgm:t>
        <a:bodyPr/>
        <a:lstStyle/>
        <a:p>
          <a:endParaRPr lang="en-US"/>
        </a:p>
      </dgm:t>
    </dgm:pt>
    <dgm:pt modelId="{30437804-33D4-40E6-B8DB-B5F134EA66A1}" type="sibTrans" cxnId="{C617A0B9-2F92-49B2-8FF6-AB7F5C8B92F0}">
      <dgm:prSet/>
      <dgm:spPr/>
      <dgm:t>
        <a:bodyPr/>
        <a:lstStyle/>
        <a:p>
          <a:endParaRPr lang="en-US"/>
        </a:p>
      </dgm:t>
    </dgm:pt>
    <dgm:pt modelId="{197F8503-0BB2-4379-9145-7E87004447E1}">
      <dgm:prSet phldrT="[Text]" custT="1"/>
      <dgm:spPr/>
      <dgm:t>
        <a:bodyPr/>
        <a:lstStyle/>
        <a:p>
          <a:r>
            <a:rPr lang="en-US" sz="1400" i="1" dirty="0" err="1"/>
            <a:t>Periosteum</a:t>
          </a:r>
          <a:endParaRPr lang="en-US" sz="1400" i="1" dirty="0"/>
        </a:p>
        <a:p>
          <a:r>
            <a:rPr lang="en-US" sz="1200" dirty="0"/>
            <a:t>(bone)	</a:t>
          </a:r>
        </a:p>
      </dgm:t>
    </dgm:pt>
    <dgm:pt modelId="{A5DC86B7-1C41-4198-ACB4-C50F7409AA84}" type="parTrans" cxnId="{F9E82C7D-1868-42B3-A2A2-4389EDB6DC5F}">
      <dgm:prSet/>
      <dgm:spPr/>
      <dgm:t>
        <a:bodyPr/>
        <a:lstStyle/>
        <a:p>
          <a:endParaRPr lang="en-US"/>
        </a:p>
      </dgm:t>
    </dgm:pt>
    <dgm:pt modelId="{D17C2668-BF02-454B-B9FF-DC8279E03A03}" type="sibTrans" cxnId="{F9E82C7D-1868-42B3-A2A2-4389EDB6DC5F}">
      <dgm:prSet/>
      <dgm:spPr/>
      <dgm:t>
        <a:bodyPr/>
        <a:lstStyle/>
        <a:p>
          <a:endParaRPr lang="en-US"/>
        </a:p>
      </dgm:t>
    </dgm:pt>
    <dgm:pt modelId="{9644F67E-D3AE-473C-BCD3-2AAEA0BCA708}">
      <dgm:prSet phldrT="[Text]" custT="1"/>
      <dgm:spPr/>
      <dgm:t>
        <a:bodyPr/>
        <a:lstStyle/>
        <a:p>
          <a:r>
            <a:rPr lang="en-US" sz="1400" i="1" dirty="0"/>
            <a:t>Sheath</a:t>
          </a:r>
        </a:p>
        <a:p>
          <a:r>
            <a:rPr lang="en-US" sz="1400" dirty="0"/>
            <a:t>(blood vessels &amp; nerves)</a:t>
          </a:r>
        </a:p>
      </dgm:t>
    </dgm:pt>
    <dgm:pt modelId="{49141D56-55F3-49B0-A8EA-08D3455EBD6B}" type="parTrans" cxnId="{F05476C6-F558-43B0-A40C-D26914A09B32}">
      <dgm:prSet/>
      <dgm:spPr/>
      <dgm:t>
        <a:bodyPr/>
        <a:lstStyle/>
        <a:p>
          <a:endParaRPr lang="en-US"/>
        </a:p>
      </dgm:t>
    </dgm:pt>
    <dgm:pt modelId="{8CB28C1D-3776-4585-BE42-7C93EDC2F087}" type="sibTrans" cxnId="{F05476C6-F558-43B0-A40C-D26914A09B32}">
      <dgm:prSet/>
      <dgm:spPr/>
      <dgm:t>
        <a:bodyPr/>
        <a:lstStyle/>
        <a:p>
          <a:endParaRPr lang="en-US"/>
        </a:p>
      </dgm:t>
    </dgm:pt>
    <dgm:pt modelId="{92581838-4CA0-44CC-80C6-42F06CF782AC}">
      <dgm:prSet phldrT="[Text]" custT="1"/>
      <dgm:spPr/>
      <dgm:t>
        <a:bodyPr/>
        <a:lstStyle/>
        <a:p>
          <a:r>
            <a:rPr lang="en-US" sz="1800" dirty="0"/>
            <a:t>Superficial</a:t>
          </a:r>
        </a:p>
      </dgm:t>
    </dgm:pt>
    <dgm:pt modelId="{17140B28-FAB2-42C5-B960-66757A1AD092}" type="parTrans" cxnId="{680F948F-CA0D-429F-9D33-6647FFF72177}">
      <dgm:prSet/>
      <dgm:spPr/>
      <dgm:t>
        <a:bodyPr/>
        <a:lstStyle/>
        <a:p>
          <a:endParaRPr lang="en-US"/>
        </a:p>
      </dgm:t>
    </dgm:pt>
    <dgm:pt modelId="{AEB7FDF7-CBCB-47F7-AA6D-B80069FD3639}" type="sibTrans" cxnId="{680F948F-CA0D-429F-9D33-6647FFF72177}">
      <dgm:prSet/>
      <dgm:spPr/>
      <dgm:t>
        <a:bodyPr/>
        <a:lstStyle/>
        <a:p>
          <a:endParaRPr lang="en-US"/>
        </a:p>
      </dgm:t>
    </dgm:pt>
    <dgm:pt modelId="{788A21D1-B24C-4B27-BFD9-B3CA091BB7CE}">
      <dgm:prSet phldrT="[Text]" custT="1"/>
      <dgm:spPr/>
      <dgm:t>
        <a:bodyPr/>
        <a:lstStyle/>
        <a:p>
          <a:r>
            <a:rPr lang="en-US" sz="1600" u="sng" dirty="0"/>
            <a:t>Fatty T. all over the body</a:t>
          </a:r>
        </a:p>
      </dgm:t>
    </dgm:pt>
    <dgm:pt modelId="{D46FA412-E874-465B-A202-9B45469D423C}" type="parTrans" cxnId="{5B7C4810-9EF0-4177-8284-78F02ED1C461}">
      <dgm:prSet/>
      <dgm:spPr/>
      <dgm:t>
        <a:bodyPr/>
        <a:lstStyle/>
        <a:p>
          <a:endParaRPr lang="en-US"/>
        </a:p>
      </dgm:t>
    </dgm:pt>
    <dgm:pt modelId="{C4459B8D-24E4-40F9-B33E-DEFE728EA43C}" type="sibTrans" cxnId="{5B7C4810-9EF0-4177-8284-78F02ED1C461}">
      <dgm:prSet/>
      <dgm:spPr/>
      <dgm:t>
        <a:bodyPr/>
        <a:lstStyle/>
        <a:p>
          <a:endParaRPr lang="en-US"/>
        </a:p>
      </dgm:t>
    </dgm:pt>
    <dgm:pt modelId="{8E554361-A89B-4852-A219-087C7C497CCE}">
      <dgm:prSet custT="1"/>
      <dgm:spPr/>
      <dgm:t>
        <a:bodyPr/>
        <a:lstStyle/>
        <a:p>
          <a:r>
            <a:rPr lang="en-US" sz="1400" i="1" dirty="0" err="1"/>
            <a:t>Epimysium</a:t>
          </a:r>
          <a:endParaRPr lang="en-US" sz="1400" i="1" dirty="0"/>
        </a:p>
        <a:p>
          <a:r>
            <a:rPr lang="en-US" sz="1400" i="1" dirty="0"/>
            <a:t>Septa</a:t>
          </a:r>
        </a:p>
        <a:p>
          <a:r>
            <a:rPr lang="en-US" sz="1200" dirty="0"/>
            <a:t>(muscles)</a:t>
          </a:r>
        </a:p>
        <a:p>
          <a:endParaRPr lang="en-US" sz="1200" dirty="0"/>
        </a:p>
      </dgm:t>
    </dgm:pt>
    <dgm:pt modelId="{6BE807EB-F2A2-4B48-85CB-F3F9B39C3A3B}" type="parTrans" cxnId="{76D84E95-DADF-40FF-9A52-409879F7662D}">
      <dgm:prSet/>
      <dgm:spPr/>
      <dgm:t>
        <a:bodyPr/>
        <a:lstStyle/>
        <a:p>
          <a:endParaRPr lang="en-US"/>
        </a:p>
      </dgm:t>
    </dgm:pt>
    <dgm:pt modelId="{B6819844-CBB9-4610-9AFD-B664E46E1710}" type="sibTrans" cxnId="{76D84E95-DADF-40FF-9A52-409879F7662D}">
      <dgm:prSet/>
      <dgm:spPr/>
      <dgm:t>
        <a:bodyPr/>
        <a:lstStyle/>
        <a:p>
          <a:endParaRPr lang="en-US"/>
        </a:p>
      </dgm:t>
    </dgm:pt>
    <dgm:pt modelId="{E1A4E4D8-3B38-42EE-BF65-1A6906D42CA8}">
      <dgm:prSet custT="1"/>
      <dgm:spPr/>
      <dgm:t>
        <a:bodyPr/>
        <a:lstStyle/>
        <a:p>
          <a:r>
            <a:rPr lang="en-US" sz="1400" i="1" dirty="0" err="1"/>
            <a:t>Epineurium</a:t>
          </a:r>
          <a:endParaRPr lang="en-US" sz="1400" i="1" dirty="0"/>
        </a:p>
        <a:p>
          <a:r>
            <a:rPr lang="en-US" sz="1600" dirty="0"/>
            <a:t>(</a:t>
          </a:r>
          <a:r>
            <a:rPr lang="en-US" sz="1400" dirty="0"/>
            <a:t>nerve</a:t>
          </a:r>
          <a:r>
            <a:rPr lang="en-US" sz="1600" dirty="0"/>
            <a:t>)</a:t>
          </a:r>
        </a:p>
      </dgm:t>
    </dgm:pt>
    <dgm:pt modelId="{4241D607-3739-4EA5-AA85-5C76589F269F}" type="parTrans" cxnId="{6EE3F73C-0B7E-4349-BD7B-F92978610E92}">
      <dgm:prSet/>
      <dgm:spPr/>
      <dgm:t>
        <a:bodyPr/>
        <a:lstStyle/>
        <a:p>
          <a:endParaRPr lang="en-US"/>
        </a:p>
      </dgm:t>
    </dgm:pt>
    <dgm:pt modelId="{9FA286E5-6792-426F-A524-08888A3AB0B1}" type="sibTrans" cxnId="{6EE3F73C-0B7E-4349-BD7B-F92978610E92}">
      <dgm:prSet/>
      <dgm:spPr/>
      <dgm:t>
        <a:bodyPr/>
        <a:lstStyle/>
        <a:p>
          <a:endParaRPr lang="en-US"/>
        </a:p>
      </dgm:t>
    </dgm:pt>
    <dgm:pt modelId="{07B332E5-2189-459F-A6B9-CB6BA0942338}" type="pres">
      <dgm:prSet presAssocID="{35FC0D81-BF16-4388-BDF7-7829E257C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89ACA9-66E0-4766-9AB6-1CC683C73EAB}" type="pres">
      <dgm:prSet presAssocID="{6356D032-7A76-4B84-A0EE-C18F79B5CF10}" presName="hierRoot1" presStyleCnt="0"/>
      <dgm:spPr/>
    </dgm:pt>
    <dgm:pt modelId="{E49E4D2B-557D-48F7-81DE-FE080B6A70BD}" type="pres">
      <dgm:prSet presAssocID="{6356D032-7A76-4B84-A0EE-C18F79B5CF10}" presName="composite" presStyleCnt="0"/>
      <dgm:spPr/>
    </dgm:pt>
    <dgm:pt modelId="{CA47D9AE-CDA6-4301-BF21-C2BAAA7D9377}" type="pres">
      <dgm:prSet presAssocID="{6356D032-7A76-4B84-A0EE-C18F79B5CF10}" presName="background" presStyleLbl="node0" presStyleIdx="0" presStyleCnt="1"/>
      <dgm:spPr/>
    </dgm:pt>
    <dgm:pt modelId="{9ECC2128-A67E-44F2-B0D6-1BA448FA26C5}" type="pres">
      <dgm:prSet presAssocID="{6356D032-7A76-4B84-A0EE-C18F79B5CF10}" presName="text" presStyleLbl="fgAcc0" presStyleIdx="0" presStyleCnt="1" custLinFactNeighborX="-315" custLinFactNeighborY="2814">
        <dgm:presLayoutVars>
          <dgm:chPref val="3"/>
        </dgm:presLayoutVars>
      </dgm:prSet>
      <dgm:spPr/>
    </dgm:pt>
    <dgm:pt modelId="{A1D471C2-4889-425E-8948-52C508AE486D}" type="pres">
      <dgm:prSet presAssocID="{6356D032-7A76-4B84-A0EE-C18F79B5CF10}" presName="hierChild2" presStyleCnt="0"/>
      <dgm:spPr/>
    </dgm:pt>
    <dgm:pt modelId="{F5297049-C4F6-40CA-B67D-6C38A42B95AB}" type="pres">
      <dgm:prSet presAssocID="{70951282-B4A4-406E-B504-6A31C5E34802}" presName="Name10" presStyleLbl="parChTrans1D2" presStyleIdx="0" presStyleCnt="2"/>
      <dgm:spPr/>
    </dgm:pt>
    <dgm:pt modelId="{583A236A-A638-43D0-B9DA-95BE83145FF4}" type="pres">
      <dgm:prSet presAssocID="{5822BD44-7081-4B7C-BE23-A1E39F43A1B2}" presName="hierRoot2" presStyleCnt="0"/>
      <dgm:spPr/>
    </dgm:pt>
    <dgm:pt modelId="{1459E130-74CE-42D1-A4D8-29FCBB7E2F2F}" type="pres">
      <dgm:prSet presAssocID="{5822BD44-7081-4B7C-BE23-A1E39F43A1B2}" presName="composite2" presStyleCnt="0"/>
      <dgm:spPr/>
    </dgm:pt>
    <dgm:pt modelId="{65D6E17D-242B-464F-9F44-818400C874D2}" type="pres">
      <dgm:prSet presAssocID="{5822BD44-7081-4B7C-BE23-A1E39F43A1B2}" presName="background2" presStyleLbl="node2" presStyleIdx="0" presStyleCnt="2"/>
      <dgm:spPr/>
    </dgm:pt>
    <dgm:pt modelId="{911E9EF7-AF69-4256-8B49-B028828062A9}" type="pres">
      <dgm:prSet presAssocID="{5822BD44-7081-4B7C-BE23-A1E39F43A1B2}" presName="text2" presStyleLbl="fgAcc2" presStyleIdx="0" presStyleCnt="2">
        <dgm:presLayoutVars>
          <dgm:chPref val="3"/>
        </dgm:presLayoutVars>
      </dgm:prSet>
      <dgm:spPr/>
    </dgm:pt>
    <dgm:pt modelId="{16A8BF78-9863-44C6-851D-346843889685}" type="pres">
      <dgm:prSet presAssocID="{5822BD44-7081-4B7C-BE23-A1E39F43A1B2}" presName="hierChild3" presStyleCnt="0"/>
      <dgm:spPr/>
    </dgm:pt>
    <dgm:pt modelId="{52931FF6-3F21-41A7-926E-18761B68456D}" type="pres">
      <dgm:prSet presAssocID="{A5DC86B7-1C41-4198-ACB4-C50F7409AA84}" presName="Name17" presStyleLbl="parChTrans1D3" presStyleIdx="0" presStyleCnt="5"/>
      <dgm:spPr/>
    </dgm:pt>
    <dgm:pt modelId="{CA939762-7756-419A-AC94-912B87914D28}" type="pres">
      <dgm:prSet presAssocID="{197F8503-0BB2-4379-9145-7E87004447E1}" presName="hierRoot3" presStyleCnt="0"/>
      <dgm:spPr/>
    </dgm:pt>
    <dgm:pt modelId="{3C9EF6A8-7AC9-49BA-A020-FB005BDD497C}" type="pres">
      <dgm:prSet presAssocID="{197F8503-0BB2-4379-9145-7E87004447E1}" presName="composite3" presStyleCnt="0"/>
      <dgm:spPr/>
    </dgm:pt>
    <dgm:pt modelId="{ECD88573-B3D4-4F2D-A378-80CF1934011C}" type="pres">
      <dgm:prSet presAssocID="{197F8503-0BB2-4379-9145-7E87004447E1}" presName="background3" presStyleLbl="node3" presStyleIdx="0" presStyleCnt="5"/>
      <dgm:spPr/>
    </dgm:pt>
    <dgm:pt modelId="{74ACAE3E-8AF7-41EE-8BB3-9B78B79703C5}" type="pres">
      <dgm:prSet presAssocID="{197F8503-0BB2-4379-9145-7E87004447E1}" presName="text3" presStyleLbl="fgAcc3" presStyleIdx="0" presStyleCnt="5">
        <dgm:presLayoutVars>
          <dgm:chPref val="3"/>
        </dgm:presLayoutVars>
      </dgm:prSet>
      <dgm:spPr/>
    </dgm:pt>
    <dgm:pt modelId="{9EF855AF-5ED5-4660-9E36-ED92CE7654D9}" type="pres">
      <dgm:prSet presAssocID="{197F8503-0BB2-4379-9145-7E87004447E1}" presName="hierChild4" presStyleCnt="0"/>
      <dgm:spPr/>
    </dgm:pt>
    <dgm:pt modelId="{222A8215-E551-4943-AB00-36088A8BA7F2}" type="pres">
      <dgm:prSet presAssocID="{6BE807EB-F2A2-4B48-85CB-F3F9B39C3A3B}" presName="Name17" presStyleLbl="parChTrans1D3" presStyleIdx="1" presStyleCnt="5"/>
      <dgm:spPr/>
    </dgm:pt>
    <dgm:pt modelId="{B7A3F335-79F8-4C95-A0FD-DF701B763D08}" type="pres">
      <dgm:prSet presAssocID="{8E554361-A89B-4852-A219-087C7C497CCE}" presName="hierRoot3" presStyleCnt="0"/>
      <dgm:spPr/>
    </dgm:pt>
    <dgm:pt modelId="{FF05FE1B-0E5A-4BF9-A875-80E25BC94C0F}" type="pres">
      <dgm:prSet presAssocID="{8E554361-A89B-4852-A219-087C7C497CCE}" presName="composite3" presStyleCnt="0"/>
      <dgm:spPr/>
    </dgm:pt>
    <dgm:pt modelId="{74A7EC00-7E13-4D82-B70E-316291026A5C}" type="pres">
      <dgm:prSet presAssocID="{8E554361-A89B-4852-A219-087C7C497CCE}" presName="background3" presStyleLbl="node3" presStyleIdx="1" presStyleCnt="5"/>
      <dgm:spPr/>
    </dgm:pt>
    <dgm:pt modelId="{940AD375-A69A-48F2-B607-6349E1BE3C21}" type="pres">
      <dgm:prSet presAssocID="{8E554361-A89B-4852-A219-087C7C497CCE}" presName="text3" presStyleLbl="fgAcc3" presStyleIdx="1" presStyleCnt="5">
        <dgm:presLayoutVars>
          <dgm:chPref val="3"/>
        </dgm:presLayoutVars>
      </dgm:prSet>
      <dgm:spPr/>
    </dgm:pt>
    <dgm:pt modelId="{64734677-2413-40ED-B5CB-7693ECCD48DE}" type="pres">
      <dgm:prSet presAssocID="{8E554361-A89B-4852-A219-087C7C497CCE}" presName="hierChild4" presStyleCnt="0"/>
      <dgm:spPr/>
    </dgm:pt>
    <dgm:pt modelId="{5D03C212-2B4B-47D2-B452-A4DB05A973D4}" type="pres">
      <dgm:prSet presAssocID="{4241D607-3739-4EA5-AA85-5C76589F269F}" presName="Name17" presStyleLbl="parChTrans1D3" presStyleIdx="2" presStyleCnt="5"/>
      <dgm:spPr/>
    </dgm:pt>
    <dgm:pt modelId="{D3DF6119-05E8-4E91-B21A-B7B08A75293E}" type="pres">
      <dgm:prSet presAssocID="{E1A4E4D8-3B38-42EE-BF65-1A6906D42CA8}" presName="hierRoot3" presStyleCnt="0"/>
      <dgm:spPr/>
    </dgm:pt>
    <dgm:pt modelId="{9690FE08-2B08-4EAC-9C2F-3CA6A263E1CD}" type="pres">
      <dgm:prSet presAssocID="{E1A4E4D8-3B38-42EE-BF65-1A6906D42CA8}" presName="composite3" presStyleCnt="0"/>
      <dgm:spPr/>
    </dgm:pt>
    <dgm:pt modelId="{AC02A850-F1AC-4397-A66B-CE5EB5279A12}" type="pres">
      <dgm:prSet presAssocID="{E1A4E4D8-3B38-42EE-BF65-1A6906D42CA8}" presName="background3" presStyleLbl="node3" presStyleIdx="2" presStyleCnt="5"/>
      <dgm:spPr/>
    </dgm:pt>
    <dgm:pt modelId="{2A1115C7-0828-4E7B-82CE-2C764275BE65}" type="pres">
      <dgm:prSet presAssocID="{E1A4E4D8-3B38-42EE-BF65-1A6906D42CA8}" presName="text3" presStyleLbl="fgAcc3" presStyleIdx="2" presStyleCnt="5">
        <dgm:presLayoutVars>
          <dgm:chPref val="3"/>
        </dgm:presLayoutVars>
      </dgm:prSet>
      <dgm:spPr/>
    </dgm:pt>
    <dgm:pt modelId="{3E7313AB-AD8B-40E8-A26B-23CBE64EA0D5}" type="pres">
      <dgm:prSet presAssocID="{E1A4E4D8-3B38-42EE-BF65-1A6906D42CA8}" presName="hierChild4" presStyleCnt="0"/>
      <dgm:spPr/>
    </dgm:pt>
    <dgm:pt modelId="{5AD1FF30-FF12-4D8E-AF16-20001E46C776}" type="pres">
      <dgm:prSet presAssocID="{49141D56-55F3-49B0-A8EA-08D3455EBD6B}" presName="Name17" presStyleLbl="parChTrans1D3" presStyleIdx="3" presStyleCnt="5"/>
      <dgm:spPr/>
    </dgm:pt>
    <dgm:pt modelId="{1D996245-4C53-414C-B756-9EED438C71ED}" type="pres">
      <dgm:prSet presAssocID="{9644F67E-D3AE-473C-BCD3-2AAEA0BCA708}" presName="hierRoot3" presStyleCnt="0"/>
      <dgm:spPr/>
    </dgm:pt>
    <dgm:pt modelId="{93AE85AA-C96D-46BF-866C-528AC2F57BA0}" type="pres">
      <dgm:prSet presAssocID="{9644F67E-D3AE-473C-BCD3-2AAEA0BCA708}" presName="composite3" presStyleCnt="0"/>
      <dgm:spPr/>
    </dgm:pt>
    <dgm:pt modelId="{D356216F-F6FB-42A2-8996-BF8AF17F06B3}" type="pres">
      <dgm:prSet presAssocID="{9644F67E-D3AE-473C-BCD3-2AAEA0BCA708}" presName="background3" presStyleLbl="node3" presStyleIdx="3" presStyleCnt="5"/>
      <dgm:spPr/>
    </dgm:pt>
    <dgm:pt modelId="{A4518DD4-EFA4-4D57-A9C6-536375D03498}" type="pres">
      <dgm:prSet presAssocID="{9644F67E-D3AE-473C-BCD3-2AAEA0BCA708}" presName="text3" presStyleLbl="fgAcc3" presStyleIdx="3" presStyleCnt="5">
        <dgm:presLayoutVars>
          <dgm:chPref val="3"/>
        </dgm:presLayoutVars>
      </dgm:prSet>
      <dgm:spPr/>
    </dgm:pt>
    <dgm:pt modelId="{75216132-2A96-4D21-99ED-075316C488E6}" type="pres">
      <dgm:prSet presAssocID="{9644F67E-D3AE-473C-BCD3-2AAEA0BCA708}" presName="hierChild4" presStyleCnt="0"/>
      <dgm:spPr/>
    </dgm:pt>
    <dgm:pt modelId="{2AED4EC5-57B5-47E6-A74B-250978F08DAA}" type="pres">
      <dgm:prSet presAssocID="{17140B28-FAB2-42C5-B960-66757A1AD092}" presName="Name10" presStyleLbl="parChTrans1D2" presStyleIdx="1" presStyleCnt="2"/>
      <dgm:spPr/>
    </dgm:pt>
    <dgm:pt modelId="{E0173F11-D106-4C6E-A602-26FBB544F6C0}" type="pres">
      <dgm:prSet presAssocID="{92581838-4CA0-44CC-80C6-42F06CF782AC}" presName="hierRoot2" presStyleCnt="0"/>
      <dgm:spPr/>
    </dgm:pt>
    <dgm:pt modelId="{801F8356-D26D-4B8E-A8CF-D96584C37178}" type="pres">
      <dgm:prSet presAssocID="{92581838-4CA0-44CC-80C6-42F06CF782AC}" presName="composite2" presStyleCnt="0"/>
      <dgm:spPr/>
    </dgm:pt>
    <dgm:pt modelId="{B66185D2-2377-47DC-A442-894DBC469768}" type="pres">
      <dgm:prSet presAssocID="{92581838-4CA0-44CC-80C6-42F06CF782AC}" presName="background2" presStyleLbl="node2" presStyleIdx="1" presStyleCnt="2"/>
      <dgm:spPr/>
    </dgm:pt>
    <dgm:pt modelId="{44C821ED-230A-4173-9EBB-6263D8781D31}" type="pres">
      <dgm:prSet presAssocID="{92581838-4CA0-44CC-80C6-42F06CF782AC}" presName="text2" presStyleLbl="fgAcc2" presStyleIdx="1" presStyleCnt="2">
        <dgm:presLayoutVars>
          <dgm:chPref val="3"/>
        </dgm:presLayoutVars>
      </dgm:prSet>
      <dgm:spPr/>
    </dgm:pt>
    <dgm:pt modelId="{8AD2F6D8-B4FB-4792-91D2-B96672B696F7}" type="pres">
      <dgm:prSet presAssocID="{92581838-4CA0-44CC-80C6-42F06CF782AC}" presName="hierChild3" presStyleCnt="0"/>
      <dgm:spPr/>
    </dgm:pt>
    <dgm:pt modelId="{1062EF3C-A2E3-4001-AAE6-B3D393311AB8}" type="pres">
      <dgm:prSet presAssocID="{D46FA412-E874-465B-A202-9B45469D423C}" presName="Name17" presStyleLbl="parChTrans1D3" presStyleIdx="4" presStyleCnt="5"/>
      <dgm:spPr/>
    </dgm:pt>
    <dgm:pt modelId="{7122DC4F-B4FF-45BA-BFD8-67D5AB6D2749}" type="pres">
      <dgm:prSet presAssocID="{788A21D1-B24C-4B27-BFD9-B3CA091BB7CE}" presName="hierRoot3" presStyleCnt="0"/>
      <dgm:spPr/>
    </dgm:pt>
    <dgm:pt modelId="{097DE716-57E2-4C1A-A3D1-EB3045B54809}" type="pres">
      <dgm:prSet presAssocID="{788A21D1-B24C-4B27-BFD9-B3CA091BB7CE}" presName="composite3" presStyleCnt="0"/>
      <dgm:spPr/>
    </dgm:pt>
    <dgm:pt modelId="{ACD8BC11-5D95-4D30-B979-82FC857741BD}" type="pres">
      <dgm:prSet presAssocID="{788A21D1-B24C-4B27-BFD9-B3CA091BB7CE}" presName="background3" presStyleLbl="node3" presStyleIdx="4" presStyleCnt="5"/>
      <dgm:spPr/>
    </dgm:pt>
    <dgm:pt modelId="{EF2DE71D-69CD-46B0-8085-C1D09C4ABFDD}" type="pres">
      <dgm:prSet presAssocID="{788A21D1-B24C-4B27-BFD9-B3CA091BB7CE}" presName="text3" presStyleLbl="fgAcc3" presStyleIdx="4" presStyleCnt="5">
        <dgm:presLayoutVars>
          <dgm:chPref val="3"/>
        </dgm:presLayoutVars>
      </dgm:prSet>
      <dgm:spPr/>
    </dgm:pt>
    <dgm:pt modelId="{052072D2-0C8B-4AD5-8BB0-48C178D4FC21}" type="pres">
      <dgm:prSet presAssocID="{788A21D1-B24C-4B27-BFD9-B3CA091BB7CE}" presName="hierChild4" presStyleCnt="0"/>
      <dgm:spPr/>
    </dgm:pt>
  </dgm:ptLst>
  <dgm:cxnLst>
    <dgm:cxn modelId="{7C04E805-01AE-4551-B78C-B278E9C7DD91}" type="presOf" srcId="{6BE807EB-F2A2-4B48-85CB-F3F9B39C3A3B}" destId="{222A8215-E551-4943-AB00-36088A8BA7F2}" srcOrd="0" destOrd="0" presId="urn:microsoft.com/office/officeart/2005/8/layout/hierarchy1"/>
    <dgm:cxn modelId="{D89BED09-CACC-4096-8335-156C57E34FBF}" type="presOf" srcId="{17140B28-FAB2-42C5-B960-66757A1AD092}" destId="{2AED4EC5-57B5-47E6-A74B-250978F08DAA}" srcOrd="0" destOrd="0" presId="urn:microsoft.com/office/officeart/2005/8/layout/hierarchy1"/>
    <dgm:cxn modelId="{5B7C4810-9EF0-4177-8284-78F02ED1C461}" srcId="{92581838-4CA0-44CC-80C6-42F06CF782AC}" destId="{788A21D1-B24C-4B27-BFD9-B3CA091BB7CE}" srcOrd="0" destOrd="0" parTransId="{D46FA412-E874-465B-A202-9B45469D423C}" sibTransId="{C4459B8D-24E4-40F9-B33E-DEFE728EA43C}"/>
    <dgm:cxn modelId="{DB15DD11-898A-4C1C-ADC4-75B0EF71FCFE}" type="presOf" srcId="{6356D032-7A76-4B84-A0EE-C18F79B5CF10}" destId="{9ECC2128-A67E-44F2-B0D6-1BA448FA26C5}" srcOrd="0" destOrd="0" presId="urn:microsoft.com/office/officeart/2005/8/layout/hierarchy1"/>
    <dgm:cxn modelId="{9D992820-8492-4AA7-B4C2-7028218BE673}" type="presOf" srcId="{8E554361-A89B-4852-A219-087C7C497CCE}" destId="{940AD375-A69A-48F2-B607-6349E1BE3C21}" srcOrd="0" destOrd="0" presId="urn:microsoft.com/office/officeart/2005/8/layout/hierarchy1"/>
    <dgm:cxn modelId="{07BC4935-3D2D-4BC9-8AB9-79EB2A9499D8}" type="presOf" srcId="{A5DC86B7-1C41-4198-ACB4-C50F7409AA84}" destId="{52931FF6-3F21-41A7-926E-18761B68456D}" srcOrd="0" destOrd="0" presId="urn:microsoft.com/office/officeart/2005/8/layout/hierarchy1"/>
    <dgm:cxn modelId="{6EE3F73C-0B7E-4349-BD7B-F92978610E92}" srcId="{5822BD44-7081-4B7C-BE23-A1E39F43A1B2}" destId="{E1A4E4D8-3B38-42EE-BF65-1A6906D42CA8}" srcOrd="2" destOrd="0" parTransId="{4241D607-3739-4EA5-AA85-5C76589F269F}" sibTransId="{9FA286E5-6792-426F-A524-08888A3AB0B1}"/>
    <dgm:cxn modelId="{66DF285D-2213-4369-884B-6B96C657680C}" type="presOf" srcId="{70951282-B4A4-406E-B504-6A31C5E34802}" destId="{F5297049-C4F6-40CA-B67D-6C38A42B95AB}" srcOrd="0" destOrd="0" presId="urn:microsoft.com/office/officeart/2005/8/layout/hierarchy1"/>
    <dgm:cxn modelId="{D41F3A5D-2861-435B-ADFE-2A75C05F1E85}" type="presOf" srcId="{197F8503-0BB2-4379-9145-7E87004447E1}" destId="{74ACAE3E-8AF7-41EE-8BB3-9B78B79703C5}" srcOrd="0" destOrd="0" presId="urn:microsoft.com/office/officeart/2005/8/layout/hierarchy1"/>
    <dgm:cxn modelId="{29116841-CC73-4BB2-8FBA-DDEB9126D9F8}" type="presOf" srcId="{9644F67E-D3AE-473C-BCD3-2AAEA0BCA708}" destId="{A4518DD4-EFA4-4D57-A9C6-536375D03498}" srcOrd="0" destOrd="0" presId="urn:microsoft.com/office/officeart/2005/8/layout/hierarchy1"/>
    <dgm:cxn modelId="{E4872549-70D1-43AE-8019-220E166B0E68}" type="presOf" srcId="{788A21D1-B24C-4B27-BFD9-B3CA091BB7CE}" destId="{EF2DE71D-69CD-46B0-8085-C1D09C4ABFDD}" srcOrd="0" destOrd="0" presId="urn:microsoft.com/office/officeart/2005/8/layout/hierarchy1"/>
    <dgm:cxn modelId="{D1D51C6E-644C-447D-9A3D-89E64205F35B}" type="presOf" srcId="{5822BD44-7081-4B7C-BE23-A1E39F43A1B2}" destId="{911E9EF7-AF69-4256-8B49-B028828062A9}" srcOrd="0" destOrd="0" presId="urn:microsoft.com/office/officeart/2005/8/layout/hierarchy1"/>
    <dgm:cxn modelId="{EECE6572-3A72-45DE-A3E0-6161B0503A86}" type="presOf" srcId="{D46FA412-E874-465B-A202-9B45469D423C}" destId="{1062EF3C-A2E3-4001-AAE6-B3D393311AB8}" srcOrd="0" destOrd="0" presId="urn:microsoft.com/office/officeart/2005/8/layout/hierarchy1"/>
    <dgm:cxn modelId="{F9E82C7D-1868-42B3-A2A2-4389EDB6DC5F}" srcId="{5822BD44-7081-4B7C-BE23-A1E39F43A1B2}" destId="{197F8503-0BB2-4379-9145-7E87004447E1}" srcOrd="0" destOrd="0" parTransId="{A5DC86B7-1C41-4198-ACB4-C50F7409AA84}" sibTransId="{D17C2668-BF02-454B-B9FF-DC8279E03A03}"/>
    <dgm:cxn modelId="{680F948F-CA0D-429F-9D33-6647FFF72177}" srcId="{6356D032-7A76-4B84-A0EE-C18F79B5CF10}" destId="{92581838-4CA0-44CC-80C6-42F06CF782AC}" srcOrd="1" destOrd="0" parTransId="{17140B28-FAB2-42C5-B960-66757A1AD092}" sibTransId="{AEB7FDF7-CBCB-47F7-AA6D-B80069FD3639}"/>
    <dgm:cxn modelId="{9CA7B591-ED10-47C3-BA24-54884A1D28FF}" type="presOf" srcId="{4241D607-3739-4EA5-AA85-5C76589F269F}" destId="{5D03C212-2B4B-47D2-B452-A4DB05A973D4}" srcOrd="0" destOrd="0" presId="urn:microsoft.com/office/officeart/2005/8/layout/hierarchy1"/>
    <dgm:cxn modelId="{76D84E95-DADF-40FF-9A52-409879F7662D}" srcId="{5822BD44-7081-4B7C-BE23-A1E39F43A1B2}" destId="{8E554361-A89B-4852-A219-087C7C497CCE}" srcOrd="1" destOrd="0" parTransId="{6BE807EB-F2A2-4B48-85CB-F3F9B39C3A3B}" sibTransId="{B6819844-CBB9-4610-9AFD-B664E46E1710}"/>
    <dgm:cxn modelId="{48CE479A-B598-4F3D-817C-1FD4800FB187}" type="presOf" srcId="{E1A4E4D8-3B38-42EE-BF65-1A6906D42CA8}" destId="{2A1115C7-0828-4E7B-82CE-2C764275BE65}" srcOrd="0" destOrd="0" presId="urn:microsoft.com/office/officeart/2005/8/layout/hierarchy1"/>
    <dgm:cxn modelId="{21C6CBA4-98E1-457D-A9F3-438019917B8D}" type="presOf" srcId="{92581838-4CA0-44CC-80C6-42F06CF782AC}" destId="{44C821ED-230A-4173-9EBB-6263D8781D31}" srcOrd="0" destOrd="0" presId="urn:microsoft.com/office/officeart/2005/8/layout/hierarchy1"/>
    <dgm:cxn modelId="{C617A0B9-2F92-49B2-8FF6-AB7F5C8B92F0}" srcId="{6356D032-7A76-4B84-A0EE-C18F79B5CF10}" destId="{5822BD44-7081-4B7C-BE23-A1E39F43A1B2}" srcOrd="0" destOrd="0" parTransId="{70951282-B4A4-406E-B504-6A31C5E34802}" sibTransId="{30437804-33D4-40E6-B8DB-B5F134EA66A1}"/>
    <dgm:cxn modelId="{F42138C4-11CD-4E62-A7C2-25028D971213}" type="presOf" srcId="{49141D56-55F3-49B0-A8EA-08D3455EBD6B}" destId="{5AD1FF30-FF12-4D8E-AF16-20001E46C776}" srcOrd="0" destOrd="0" presId="urn:microsoft.com/office/officeart/2005/8/layout/hierarchy1"/>
    <dgm:cxn modelId="{F05476C6-F558-43B0-A40C-D26914A09B32}" srcId="{5822BD44-7081-4B7C-BE23-A1E39F43A1B2}" destId="{9644F67E-D3AE-473C-BCD3-2AAEA0BCA708}" srcOrd="3" destOrd="0" parTransId="{49141D56-55F3-49B0-A8EA-08D3455EBD6B}" sibTransId="{8CB28C1D-3776-4585-BE42-7C93EDC2F087}"/>
    <dgm:cxn modelId="{F5E9A8CB-0E69-4707-8B70-0EDD3B518519}" srcId="{35FC0D81-BF16-4388-BDF7-7829E257C555}" destId="{6356D032-7A76-4B84-A0EE-C18F79B5CF10}" srcOrd="0" destOrd="0" parTransId="{042CB0AF-A1FB-440B-AD86-54F6A81E3AD5}" sibTransId="{FBE4A319-952C-4992-92D1-A967FFB146F1}"/>
    <dgm:cxn modelId="{514225D8-DA40-475F-9182-F5B177BE4AF4}" type="presOf" srcId="{35FC0D81-BF16-4388-BDF7-7829E257C555}" destId="{07B332E5-2189-459F-A6B9-CB6BA0942338}" srcOrd="0" destOrd="0" presId="urn:microsoft.com/office/officeart/2005/8/layout/hierarchy1"/>
    <dgm:cxn modelId="{7747A9A2-CADE-46AE-A77E-25B1B3ED38E9}" type="presParOf" srcId="{07B332E5-2189-459F-A6B9-CB6BA0942338}" destId="{1189ACA9-66E0-4766-9AB6-1CC683C73EAB}" srcOrd="0" destOrd="0" presId="urn:microsoft.com/office/officeart/2005/8/layout/hierarchy1"/>
    <dgm:cxn modelId="{B8D39A3B-A625-4F71-889D-F46B5C6D1E41}" type="presParOf" srcId="{1189ACA9-66E0-4766-9AB6-1CC683C73EAB}" destId="{E49E4D2B-557D-48F7-81DE-FE080B6A70BD}" srcOrd="0" destOrd="0" presId="urn:microsoft.com/office/officeart/2005/8/layout/hierarchy1"/>
    <dgm:cxn modelId="{F6ECEEAA-FC10-497D-95DF-C11BF1F59FB8}" type="presParOf" srcId="{E49E4D2B-557D-48F7-81DE-FE080B6A70BD}" destId="{CA47D9AE-CDA6-4301-BF21-C2BAAA7D9377}" srcOrd="0" destOrd="0" presId="urn:microsoft.com/office/officeart/2005/8/layout/hierarchy1"/>
    <dgm:cxn modelId="{F89D8C16-B5E6-41A3-B221-C673EBDBF662}" type="presParOf" srcId="{E49E4D2B-557D-48F7-81DE-FE080B6A70BD}" destId="{9ECC2128-A67E-44F2-B0D6-1BA448FA26C5}" srcOrd="1" destOrd="0" presId="urn:microsoft.com/office/officeart/2005/8/layout/hierarchy1"/>
    <dgm:cxn modelId="{38DF7733-D070-4D28-8EFB-E6AD788D16FF}" type="presParOf" srcId="{1189ACA9-66E0-4766-9AB6-1CC683C73EAB}" destId="{A1D471C2-4889-425E-8948-52C508AE486D}" srcOrd="1" destOrd="0" presId="urn:microsoft.com/office/officeart/2005/8/layout/hierarchy1"/>
    <dgm:cxn modelId="{19B6D4DA-5AA4-48B6-8C8A-4945D2D54580}" type="presParOf" srcId="{A1D471C2-4889-425E-8948-52C508AE486D}" destId="{F5297049-C4F6-40CA-B67D-6C38A42B95AB}" srcOrd="0" destOrd="0" presId="urn:microsoft.com/office/officeart/2005/8/layout/hierarchy1"/>
    <dgm:cxn modelId="{B11B90F7-2790-4D0D-A727-4A9CF2739D79}" type="presParOf" srcId="{A1D471C2-4889-425E-8948-52C508AE486D}" destId="{583A236A-A638-43D0-B9DA-95BE83145FF4}" srcOrd="1" destOrd="0" presId="urn:microsoft.com/office/officeart/2005/8/layout/hierarchy1"/>
    <dgm:cxn modelId="{C7A3BB4C-16CA-4109-8528-9964F2436852}" type="presParOf" srcId="{583A236A-A638-43D0-B9DA-95BE83145FF4}" destId="{1459E130-74CE-42D1-A4D8-29FCBB7E2F2F}" srcOrd="0" destOrd="0" presId="urn:microsoft.com/office/officeart/2005/8/layout/hierarchy1"/>
    <dgm:cxn modelId="{5E675B2A-C48B-4F2E-9D70-9BB772C007F3}" type="presParOf" srcId="{1459E130-74CE-42D1-A4D8-29FCBB7E2F2F}" destId="{65D6E17D-242B-464F-9F44-818400C874D2}" srcOrd="0" destOrd="0" presId="urn:microsoft.com/office/officeart/2005/8/layout/hierarchy1"/>
    <dgm:cxn modelId="{F7F2957F-449B-404F-A884-072C403DF8CC}" type="presParOf" srcId="{1459E130-74CE-42D1-A4D8-29FCBB7E2F2F}" destId="{911E9EF7-AF69-4256-8B49-B028828062A9}" srcOrd="1" destOrd="0" presId="urn:microsoft.com/office/officeart/2005/8/layout/hierarchy1"/>
    <dgm:cxn modelId="{428FC05D-F93E-4DE2-AEA3-9D584744E086}" type="presParOf" srcId="{583A236A-A638-43D0-B9DA-95BE83145FF4}" destId="{16A8BF78-9863-44C6-851D-346843889685}" srcOrd="1" destOrd="0" presId="urn:microsoft.com/office/officeart/2005/8/layout/hierarchy1"/>
    <dgm:cxn modelId="{E725924B-472F-418D-9A0B-F59BDA9877EF}" type="presParOf" srcId="{16A8BF78-9863-44C6-851D-346843889685}" destId="{52931FF6-3F21-41A7-926E-18761B68456D}" srcOrd="0" destOrd="0" presId="urn:microsoft.com/office/officeart/2005/8/layout/hierarchy1"/>
    <dgm:cxn modelId="{6BBDDA58-BA2D-43C4-8EFB-A0F6CAAC8366}" type="presParOf" srcId="{16A8BF78-9863-44C6-851D-346843889685}" destId="{CA939762-7756-419A-AC94-912B87914D28}" srcOrd="1" destOrd="0" presId="urn:microsoft.com/office/officeart/2005/8/layout/hierarchy1"/>
    <dgm:cxn modelId="{D808D86A-7961-48D6-8228-FE844CD1F97D}" type="presParOf" srcId="{CA939762-7756-419A-AC94-912B87914D28}" destId="{3C9EF6A8-7AC9-49BA-A020-FB005BDD497C}" srcOrd="0" destOrd="0" presId="urn:microsoft.com/office/officeart/2005/8/layout/hierarchy1"/>
    <dgm:cxn modelId="{2DA531BE-F3B8-4569-94E7-A763C0C79B20}" type="presParOf" srcId="{3C9EF6A8-7AC9-49BA-A020-FB005BDD497C}" destId="{ECD88573-B3D4-4F2D-A378-80CF1934011C}" srcOrd="0" destOrd="0" presId="urn:microsoft.com/office/officeart/2005/8/layout/hierarchy1"/>
    <dgm:cxn modelId="{6DF88E28-CE74-43D0-8D93-AE3FD1156A0F}" type="presParOf" srcId="{3C9EF6A8-7AC9-49BA-A020-FB005BDD497C}" destId="{74ACAE3E-8AF7-41EE-8BB3-9B78B79703C5}" srcOrd="1" destOrd="0" presId="urn:microsoft.com/office/officeart/2005/8/layout/hierarchy1"/>
    <dgm:cxn modelId="{3CA63D49-E9A4-4003-B36B-0D891A56E42E}" type="presParOf" srcId="{CA939762-7756-419A-AC94-912B87914D28}" destId="{9EF855AF-5ED5-4660-9E36-ED92CE7654D9}" srcOrd="1" destOrd="0" presId="urn:microsoft.com/office/officeart/2005/8/layout/hierarchy1"/>
    <dgm:cxn modelId="{1EF153F4-87F2-4D22-9829-3333D93409CF}" type="presParOf" srcId="{16A8BF78-9863-44C6-851D-346843889685}" destId="{222A8215-E551-4943-AB00-36088A8BA7F2}" srcOrd="2" destOrd="0" presId="urn:microsoft.com/office/officeart/2005/8/layout/hierarchy1"/>
    <dgm:cxn modelId="{CD5392D9-4C58-4044-A0E0-BF40493CD291}" type="presParOf" srcId="{16A8BF78-9863-44C6-851D-346843889685}" destId="{B7A3F335-79F8-4C95-A0FD-DF701B763D08}" srcOrd="3" destOrd="0" presId="urn:microsoft.com/office/officeart/2005/8/layout/hierarchy1"/>
    <dgm:cxn modelId="{308A223F-3643-4DA3-A670-1D5D5F7C54F6}" type="presParOf" srcId="{B7A3F335-79F8-4C95-A0FD-DF701B763D08}" destId="{FF05FE1B-0E5A-4BF9-A875-80E25BC94C0F}" srcOrd="0" destOrd="0" presId="urn:microsoft.com/office/officeart/2005/8/layout/hierarchy1"/>
    <dgm:cxn modelId="{EB6E8002-8DA7-4490-B78F-C6B117A82546}" type="presParOf" srcId="{FF05FE1B-0E5A-4BF9-A875-80E25BC94C0F}" destId="{74A7EC00-7E13-4D82-B70E-316291026A5C}" srcOrd="0" destOrd="0" presId="urn:microsoft.com/office/officeart/2005/8/layout/hierarchy1"/>
    <dgm:cxn modelId="{93EF17D8-09C3-4D17-8E9D-92F141D80F11}" type="presParOf" srcId="{FF05FE1B-0E5A-4BF9-A875-80E25BC94C0F}" destId="{940AD375-A69A-48F2-B607-6349E1BE3C21}" srcOrd="1" destOrd="0" presId="urn:microsoft.com/office/officeart/2005/8/layout/hierarchy1"/>
    <dgm:cxn modelId="{5BD46E1D-5465-43B9-8766-B108868BB4AA}" type="presParOf" srcId="{B7A3F335-79F8-4C95-A0FD-DF701B763D08}" destId="{64734677-2413-40ED-B5CB-7693ECCD48DE}" srcOrd="1" destOrd="0" presId="urn:microsoft.com/office/officeart/2005/8/layout/hierarchy1"/>
    <dgm:cxn modelId="{035B96C8-A20E-4C69-AC55-8DB5FCAD07DF}" type="presParOf" srcId="{16A8BF78-9863-44C6-851D-346843889685}" destId="{5D03C212-2B4B-47D2-B452-A4DB05A973D4}" srcOrd="4" destOrd="0" presId="urn:microsoft.com/office/officeart/2005/8/layout/hierarchy1"/>
    <dgm:cxn modelId="{74AE9E6B-83A2-4B05-96F5-6E256C7703D8}" type="presParOf" srcId="{16A8BF78-9863-44C6-851D-346843889685}" destId="{D3DF6119-05E8-4E91-B21A-B7B08A75293E}" srcOrd="5" destOrd="0" presId="urn:microsoft.com/office/officeart/2005/8/layout/hierarchy1"/>
    <dgm:cxn modelId="{990AB886-A48B-4A47-A6B0-91805C4CCAAB}" type="presParOf" srcId="{D3DF6119-05E8-4E91-B21A-B7B08A75293E}" destId="{9690FE08-2B08-4EAC-9C2F-3CA6A263E1CD}" srcOrd="0" destOrd="0" presId="urn:microsoft.com/office/officeart/2005/8/layout/hierarchy1"/>
    <dgm:cxn modelId="{38D4A148-A5C9-4329-9B94-29FD45A7315E}" type="presParOf" srcId="{9690FE08-2B08-4EAC-9C2F-3CA6A263E1CD}" destId="{AC02A850-F1AC-4397-A66B-CE5EB5279A12}" srcOrd="0" destOrd="0" presId="urn:microsoft.com/office/officeart/2005/8/layout/hierarchy1"/>
    <dgm:cxn modelId="{37F35EE6-4454-4132-8360-7BC97B08BBB4}" type="presParOf" srcId="{9690FE08-2B08-4EAC-9C2F-3CA6A263E1CD}" destId="{2A1115C7-0828-4E7B-82CE-2C764275BE65}" srcOrd="1" destOrd="0" presId="urn:microsoft.com/office/officeart/2005/8/layout/hierarchy1"/>
    <dgm:cxn modelId="{F70EA496-D402-4486-8CD9-4D29FECAFF04}" type="presParOf" srcId="{D3DF6119-05E8-4E91-B21A-B7B08A75293E}" destId="{3E7313AB-AD8B-40E8-A26B-23CBE64EA0D5}" srcOrd="1" destOrd="0" presId="urn:microsoft.com/office/officeart/2005/8/layout/hierarchy1"/>
    <dgm:cxn modelId="{322EDF11-564E-4535-A568-6F0AB9ED1EB6}" type="presParOf" srcId="{16A8BF78-9863-44C6-851D-346843889685}" destId="{5AD1FF30-FF12-4D8E-AF16-20001E46C776}" srcOrd="6" destOrd="0" presId="urn:microsoft.com/office/officeart/2005/8/layout/hierarchy1"/>
    <dgm:cxn modelId="{8AA802EF-D1B8-4E78-9E35-975AFDAD5387}" type="presParOf" srcId="{16A8BF78-9863-44C6-851D-346843889685}" destId="{1D996245-4C53-414C-B756-9EED438C71ED}" srcOrd="7" destOrd="0" presId="urn:microsoft.com/office/officeart/2005/8/layout/hierarchy1"/>
    <dgm:cxn modelId="{FD24EF79-F55C-470E-B838-71EE9412A5F2}" type="presParOf" srcId="{1D996245-4C53-414C-B756-9EED438C71ED}" destId="{93AE85AA-C96D-46BF-866C-528AC2F57BA0}" srcOrd="0" destOrd="0" presId="urn:microsoft.com/office/officeart/2005/8/layout/hierarchy1"/>
    <dgm:cxn modelId="{B8FD4482-A790-451D-8F22-40DA2EECD7BD}" type="presParOf" srcId="{93AE85AA-C96D-46BF-866C-528AC2F57BA0}" destId="{D356216F-F6FB-42A2-8996-BF8AF17F06B3}" srcOrd="0" destOrd="0" presId="urn:microsoft.com/office/officeart/2005/8/layout/hierarchy1"/>
    <dgm:cxn modelId="{E2073EA6-9ED8-46FB-924C-FF132C24CADD}" type="presParOf" srcId="{93AE85AA-C96D-46BF-866C-528AC2F57BA0}" destId="{A4518DD4-EFA4-4D57-A9C6-536375D03498}" srcOrd="1" destOrd="0" presId="urn:microsoft.com/office/officeart/2005/8/layout/hierarchy1"/>
    <dgm:cxn modelId="{45222E83-7926-401C-A642-AD343259095D}" type="presParOf" srcId="{1D996245-4C53-414C-B756-9EED438C71ED}" destId="{75216132-2A96-4D21-99ED-075316C488E6}" srcOrd="1" destOrd="0" presId="urn:microsoft.com/office/officeart/2005/8/layout/hierarchy1"/>
    <dgm:cxn modelId="{B7FBA390-2716-478D-B412-AABAD2D9A49F}" type="presParOf" srcId="{A1D471C2-4889-425E-8948-52C508AE486D}" destId="{2AED4EC5-57B5-47E6-A74B-250978F08DAA}" srcOrd="2" destOrd="0" presId="urn:microsoft.com/office/officeart/2005/8/layout/hierarchy1"/>
    <dgm:cxn modelId="{5046ABE3-BBDE-4102-B049-0F06AD3D4F7F}" type="presParOf" srcId="{A1D471C2-4889-425E-8948-52C508AE486D}" destId="{E0173F11-D106-4C6E-A602-26FBB544F6C0}" srcOrd="3" destOrd="0" presId="urn:microsoft.com/office/officeart/2005/8/layout/hierarchy1"/>
    <dgm:cxn modelId="{AC97880A-A3B6-4C02-ADCF-AE922770E42D}" type="presParOf" srcId="{E0173F11-D106-4C6E-A602-26FBB544F6C0}" destId="{801F8356-D26D-4B8E-A8CF-D96584C37178}" srcOrd="0" destOrd="0" presId="urn:microsoft.com/office/officeart/2005/8/layout/hierarchy1"/>
    <dgm:cxn modelId="{87C77453-BB83-42B3-9872-2B90D5F2A488}" type="presParOf" srcId="{801F8356-D26D-4B8E-A8CF-D96584C37178}" destId="{B66185D2-2377-47DC-A442-894DBC469768}" srcOrd="0" destOrd="0" presId="urn:microsoft.com/office/officeart/2005/8/layout/hierarchy1"/>
    <dgm:cxn modelId="{DF90B58E-987C-4203-85F5-F652AE2E0C2F}" type="presParOf" srcId="{801F8356-D26D-4B8E-A8CF-D96584C37178}" destId="{44C821ED-230A-4173-9EBB-6263D8781D31}" srcOrd="1" destOrd="0" presId="urn:microsoft.com/office/officeart/2005/8/layout/hierarchy1"/>
    <dgm:cxn modelId="{D618DD29-F469-4154-A45A-3672936A2B2A}" type="presParOf" srcId="{E0173F11-D106-4C6E-A602-26FBB544F6C0}" destId="{8AD2F6D8-B4FB-4792-91D2-B96672B696F7}" srcOrd="1" destOrd="0" presId="urn:microsoft.com/office/officeart/2005/8/layout/hierarchy1"/>
    <dgm:cxn modelId="{A2545ADA-04A1-474B-9208-404851F26971}" type="presParOf" srcId="{8AD2F6D8-B4FB-4792-91D2-B96672B696F7}" destId="{1062EF3C-A2E3-4001-AAE6-B3D393311AB8}" srcOrd="0" destOrd="0" presId="urn:microsoft.com/office/officeart/2005/8/layout/hierarchy1"/>
    <dgm:cxn modelId="{4B2247FC-20BD-4DC7-8B15-BA3B350EBEA9}" type="presParOf" srcId="{8AD2F6D8-B4FB-4792-91D2-B96672B696F7}" destId="{7122DC4F-B4FF-45BA-BFD8-67D5AB6D2749}" srcOrd="1" destOrd="0" presId="urn:microsoft.com/office/officeart/2005/8/layout/hierarchy1"/>
    <dgm:cxn modelId="{24C1DC1C-4E35-4212-A6E1-FFE255818A7B}" type="presParOf" srcId="{7122DC4F-B4FF-45BA-BFD8-67D5AB6D2749}" destId="{097DE716-57E2-4C1A-A3D1-EB3045B54809}" srcOrd="0" destOrd="0" presId="urn:microsoft.com/office/officeart/2005/8/layout/hierarchy1"/>
    <dgm:cxn modelId="{F1987A84-56D6-4621-97E9-7F811853F6A5}" type="presParOf" srcId="{097DE716-57E2-4C1A-A3D1-EB3045B54809}" destId="{ACD8BC11-5D95-4D30-B979-82FC857741BD}" srcOrd="0" destOrd="0" presId="urn:microsoft.com/office/officeart/2005/8/layout/hierarchy1"/>
    <dgm:cxn modelId="{905302B2-E794-4E46-9226-A717501FD249}" type="presParOf" srcId="{097DE716-57E2-4C1A-A3D1-EB3045B54809}" destId="{EF2DE71D-69CD-46B0-8085-C1D09C4ABFDD}" srcOrd="1" destOrd="0" presId="urn:microsoft.com/office/officeart/2005/8/layout/hierarchy1"/>
    <dgm:cxn modelId="{36A1AE3C-E128-4977-A7CD-B564407499B4}" type="presParOf" srcId="{7122DC4F-B4FF-45BA-BFD8-67D5AB6D2749}" destId="{052072D2-0C8B-4AD5-8BB0-48C178D4FC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FC0D81-BF16-4388-BDF7-7829E257C555}" type="doc">
      <dgm:prSet loTypeId="urn:microsoft.com/office/officeart/2005/8/layout/hierarchy1" loCatId="hierarchy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6D032-7A76-4B84-A0EE-C18F79B5CF10}">
      <dgm:prSet phldrT="[Text]" custT="1"/>
      <dgm:spPr/>
      <dgm:t>
        <a:bodyPr/>
        <a:lstStyle/>
        <a:p>
          <a:r>
            <a:rPr lang="en-US" sz="2000" b="1" i="1" dirty="0"/>
            <a:t>VESSELS</a:t>
          </a:r>
        </a:p>
      </dgm:t>
    </dgm:pt>
    <dgm:pt modelId="{042CB0AF-A1FB-440B-AD86-54F6A81E3AD5}" type="parTrans" cxnId="{F5E9A8CB-0E69-4707-8B70-0EDD3B518519}">
      <dgm:prSet/>
      <dgm:spPr/>
      <dgm:t>
        <a:bodyPr/>
        <a:lstStyle/>
        <a:p>
          <a:endParaRPr lang="en-US"/>
        </a:p>
      </dgm:t>
    </dgm:pt>
    <dgm:pt modelId="{FBE4A319-952C-4992-92D1-A967FFB146F1}" type="sibTrans" cxnId="{F5E9A8CB-0E69-4707-8B70-0EDD3B518519}">
      <dgm:prSet/>
      <dgm:spPr/>
      <dgm:t>
        <a:bodyPr/>
        <a:lstStyle/>
        <a:p>
          <a:endParaRPr lang="en-US"/>
        </a:p>
      </dgm:t>
    </dgm:pt>
    <dgm:pt modelId="{5822BD44-7081-4B7C-BE23-A1E39F43A1B2}">
      <dgm:prSet phldrT="[Text]" custT="1"/>
      <dgm:spPr/>
      <dgm:t>
        <a:bodyPr/>
        <a:lstStyle/>
        <a:p>
          <a:r>
            <a:rPr lang="en-US" sz="1800" dirty="0"/>
            <a:t>Blood	</a:t>
          </a:r>
          <a:endParaRPr lang="en-US" sz="1200" dirty="0"/>
        </a:p>
      </dgm:t>
    </dgm:pt>
    <dgm:pt modelId="{70951282-B4A4-406E-B504-6A31C5E34802}" type="parTrans" cxnId="{C617A0B9-2F92-49B2-8FF6-AB7F5C8B92F0}">
      <dgm:prSet/>
      <dgm:spPr/>
      <dgm:t>
        <a:bodyPr/>
        <a:lstStyle/>
        <a:p>
          <a:endParaRPr lang="en-US"/>
        </a:p>
      </dgm:t>
    </dgm:pt>
    <dgm:pt modelId="{30437804-33D4-40E6-B8DB-B5F134EA66A1}" type="sibTrans" cxnId="{C617A0B9-2F92-49B2-8FF6-AB7F5C8B92F0}">
      <dgm:prSet/>
      <dgm:spPr/>
      <dgm:t>
        <a:bodyPr/>
        <a:lstStyle/>
        <a:p>
          <a:endParaRPr lang="en-US"/>
        </a:p>
      </dgm:t>
    </dgm:pt>
    <dgm:pt modelId="{197F8503-0BB2-4379-9145-7E87004447E1}">
      <dgm:prSet phldrT="[Text]" custT="1"/>
      <dgm:spPr/>
      <dgm:t>
        <a:bodyPr/>
        <a:lstStyle/>
        <a:p>
          <a:r>
            <a:rPr lang="en-US" sz="2800" b="1" i="1" dirty="0">
              <a:solidFill>
                <a:srgbClr val="FF0000"/>
              </a:solidFill>
            </a:rPr>
            <a:t>Arteries</a:t>
          </a:r>
          <a:endParaRPr lang="en-US" sz="2800" b="1" dirty="0">
            <a:solidFill>
              <a:srgbClr val="FF0000"/>
            </a:solidFill>
          </a:endParaRPr>
        </a:p>
      </dgm:t>
    </dgm:pt>
    <dgm:pt modelId="{A5DC86B7-1C41-4198-ACB4-C50F7409AA84}" type="parTrans" cxnId="{F9E82C7D-1868-42B3-A2A2-4389EDB6DC5F}">
      <dgm:prSet/>
      <dgm:spPr/>
      <dgm:t>
        <a:bodyPr/>
        <a:lstStyle/>
        <a:p>
          <a:endParaRPr lang="en-US"/>
        </a:p>
      </dgm:t>
    </dgm:pt>
    <dgm:pt modelId="{D17C2668-BF02-454B-B9FF-DC8279E03A03}" type="sibTrans" cxnId="{F9E82C7D-1868-42B3-A2A2-4389EDB6DC5F}">
      <dgm:prSet/>
      <dgm:spPr/>
      <dgm:t>
        <a:bodyPr/>
        <a:lstStyle/>
        <a:p>
          <a:endParaRPr lang="en-US"/>
        </a:p>
      </dgm:t>
    </dgm:pt>
    <dgm:pt modelId="{92581838-4CA0-44CC-80C6-42F06CF782AC}">
      <dgm:prSet phldrT="[Text]" custT="1"/>
      <dgm:spPr/>
      <dgm:t>
        <a:bodyPr/>
        <a:lstStyle/>
        <a:p>
          <a:r>
            <a:rPr lang="en-US" sz="1800" dirty="0"/>
            <a:t>Lymphatic</a:t>
          </a:r>
        </a:p>
      </dgm:t>
    </dgm:pt>
    <dgm:pt modelId="{17140B28-FAB2-42C5-B960-66757A1AD092}" type="parTrans" cxnId="{680F948F-CA0D-429F-9D33-6647FFF72177}">
      <dgm:prSet/>
      <dgm:spPr/>
      <dgm:t>
        <a:bodyPr/>
        <a:lstStyle/>
        <a:p>
          <a:endParaRPr lang="en-US"/>
        </a:p>
      </dgm:t>
    </dgm:pt>
    <dgm:pt modelId="{AEB7FDF7-CBCB-47F7-AA6D-B80069FD3639}" type="sibTrans" cxnId="{680F948F-CA0D-429F-9D33-6647FFF72177}">
      <dgm:prSet/>
      <dgm:spPr/>
      <dgm:t>
        <a:bodyPr/>
        <a:lstStyle/>
        <a:p>
          <a:endParaRPr lang="en-US"/>
        </a:p>
      </dgm:t>
    </dgm:pt>
    <dgm:pt modelId="{788A21D1-B24C-4B27-BFD9-B3CA091BB7CE}">
      <dgm:prSet phldrT="[Text]" custT="1"/>
      <dgm:spPr/>
      <dgm:t>
        <a:bodyPr/>
        <a:lstStyle/>
        <a:p>
          <a:r>
            <a:rPr lang="en-US" sz="1600" u="sng" dirty="0"/>
            <a:t>Afferent &amp; </a:t>
          </a:r>
          <a:r>
            <a:rPr lang="en-US" sz="1600" u="sng" dirty="0" err="1"/>
            <a:t>Efferet</a:t>
          </a:r>
          <a:endParaRPr lang="en-US" sz="1600" u="sng" dirty="0"/>
        </a:p>
      </dgm:t>
    </dgm:pt>
    <dgm:pt modelId="{D46FA412-E874-465B-A202-9B45469D423C}" type="parTrans" cxnId="{5B7C4810-9EF0-4177-8284-78F02ED1C461}">
      <dgm:prSet/>
      <dgm:spPr/>
      <dgm:t>
        <a:bodyPr/>
        <a:lstStyle/>
        <a:p>
          <a:endParaRPr lang="en-US"/>
        </a:p>
      </dgm:t>
    </dgm:pt>
    <dgm:pt modelId="{C4459B8D-24E4-40F9-B33E-DEFE728EA43C}" type="sibTrans" cxnId="{5B7C4810-9EF0-4177-8284-78F02ED1C461}">
      <dgm:prSet/>
      <dgm:spPr/>
      <dgm:t>
        <a:bodyPr/>
        <a:lstStyle/>
        <a:p>
          <a:endParaRPr lang="en-US"/>
        </a:p>
      </dgm:t>
    </dgm:pt>
    <dgm:pt modelId="{8E554361-A89B-4852-A219-087C7C497CCE}">
      <dgm:prSet custT="1"/>
      <dgm:spPr/>
      <dgm:t>
        <a:bodyPr/>
        <a:lstStyle/>
        <a:p>
          <a:r>
            <a:rPr lang="en-US" sz="2800" b="1" i="1" dirty="0">
              <a:solidFill>
                <a:srgbClr val="0045D0"/>
              </a:solidFill>
            </a:rPr>
            <a:t>Veins</a:t>
          </a:r>
          <a:endParaRPr lang="en-US" sz="2800" b="1" dirty="0">
            <a:solidFill>
              <a:srgbClr val="0045D0"/>
            </a:solidFill>
          </a:endParaRPr>
        </a:p>
      </dgm:t>
    </dgm:pt>
    <dgm:pt modelId="{6BE807EB-F2A2-4B48-85CB-F3F9B39C3A3B}" type="parTrans" cxnId="{76D84E95-DADF-40FF-9A52-409879F7662D}">
      <dgm:prSet/>
      <dgm:spPr/>
      <dgm:t>
        <a:bodyPr/>
        <a:lstStyle/>
        <a:p>
          <a:endParaRPr lang="en-US"/>
        </a:p>
      </dgm:t>
    </dgm:pt>
    <dgm:pt modelId="{B6819844-CBB9-4610-9AFD-B664E46E1710}" type="sibTrans" cxnId="{76D84E95-DADF-40FF-9A52-409879F7662D}">
      <dgm:prSet/>
      <dgm:spPr/>
      <dgm:t>
        <a:bodyPr/>
        <a:lstStyle/>
        <a:p>
          <a:endParaRPr lang="en-US"/>
        </a:p>
      </dgm:t>
    </dgm:pt>
    <dgm:pt modelId="{E1A4E4D8-3B38-42EE-BF65-1A6906D42CA8}">
      <dgm:prSet custT="1"/>
      <dgm:spPr/>
      <dgm:t>
        <a:bodyPr/>
        <a:lstStyle/>
        <a:p>
          <a:r>
            <a:rPr lang="en-US" sz="2200" b="1" i="1" dirty="0">
              <a:solidFill>
                <a:srgbClr val="FF0000"/>
              </a:solidFill>
            </a:rPr>
            <a:t>Capill</a:t>
          </a:r>
          <a:r>
            <a:rPr lang="en-US" sz="2200" b="1" i="1" dirty="0">
              <a:solidFill>
                <a:srgbClr val="0045D0"/>
              </a:solidFill>
            </a:rPr>
            <a:t>aries</a:t>
          </a:r>
          <a:endParaRPr lang="en-US" sz="2200" b="1" dirty="0">
            <a:solidFill>
              <a:srgbClr val="0045D0"/>
            </a:solidFill>
          </a:endParaRPr>
        </a:p>
      </dgm:t>
    </dgm:pt>
    <dgm:pt modelId="{4241D607-3739-4EA5-AA85-5C76589F269F}" type="parTrans" cxnId="{6EE3F73C-0B7E-4349-BD7B-F92978610E92}">
      <dgm:prSet/>
      <dgm:spPr/>
      <dgm:t>
        <a:bodyPr/>
        <a:lstStyle/>
        <a:p>
          <a:endParaRPr lang="en-US"/>
        </a:p>
      </dgm:t>
    </dgm:pt>
    <dgm:pt modelId="{9FA286E5-6792-426F-A524-08888A3AB0B1}" type="sibTrans" cxnId="{6EE3F73C-0B7E-4349-BD7B-F92978610E92}">
      <dgm:prSet/>
      <dgm:spPr/>
      <dgm:t>
        <a:bodyPr/>
        <a:lstStyle/>
        <a:p>
          <a:endParaRPr lang="en-US"/>
        </a:p>
      </dgm:t>
    </dgm:pt>
    <dgm:pt modelId="{07B332E5-2189-459F-A6B9-CB6BA0942338}" type="pres">
      <dgm:prSet presAssocID="{35FC0D81-BF16-4388-BDF7-7829E257C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89ACA9-66E0-4766-9AB6-1CC683C73EAB}" type="pres">
      <dgm:prSet presAssocID="{6356D032-7A76-4B84-A0EE-C18F79B5CF10}" presName="hierRoot1" presStyleCnt="0"/>
      <dgm:spPr/>
    </dgm:pt>
    <dgm:pt modelId="{E49E4D2B-557D-48F7-81DE-FE080B6A70BD}" type="pres">
      <dgm:prSet presAssocID="{6356D032-7A76-4B84-A0EE-C18F79B5CF10}" presName="composite" presStyleCnt="0"/>
      <dgm:spPr/>
    </dgm:pt>
    <dgm:pt modelId="{CA47D9AE-CDA6-4301-BF21-C2BAAA7D9377}" type="pres">
      <dgm:prSet presAssocID="{6356D032-7A76-4B84-A0EE-C18F79B5CF10}" presName="background" presStyleLbl="node0" presStyleIdx="0" presStyleCnt="1"/>
      <dgm:spPr/>
    </dgm:pt>
    <dgm:pt modelId="{9ECC2128-A67E-44F2-B0D6-1BA448FA26C5}" type="pres">
      <dgm:prSet presAssocID="{6356D032-7A76-4B84-A0EE-C18F79B5CF10}" presName="text" presStyleLbl="fgAcc0" presStyleIdx="0" presStyleCnt="1" custLinFactNeighborX="-315" custLinFactNeighborY="2814">
        <dgm:presLayoutVars>
          <dgm:chPref val="3"/>
        </dgm:presLayoutVars>
      </dgm:prSet>
      <dgm:spPr/>
    </dgm:pt>
    <dgm:pt modelId="{A1D471C2-4889-425E-8948-52C508AE486D}" type="pres">
      <dgm:prSet presAssocID="{6356D032-7A76-4B84-A0EE-C18F79B5CF10}" presName="hierChild2" presStyleCnt="0"/>
      <dgm:spPr/>
    </dgm:pt>
    <dgm:pt modelId="{F5297049-C4F6-40CA-B67D-6C38A42B95AB}" type="pres">
      <dgm:prSet presAssocID="{70951282-B4A4-406E-B504-6A31C5E34802}" presName="Name10" presStyleLbl="parChTrans1D2" presStyleIdx="0" presStyleCnt="2"/>
      <dgm:spPr/>
    </dgm:pt>
    <dgm:pt modelId="{583A236A-A638-43D0-B9DA-95BE83145FF4}" type="pres">
      <dgm:prSet presAssocID="{5822BD44-7081-4B7C-BE23-A1E39F43A1B2}" presName="hierRoot2" presStyleCnt="0"/>
      <dgm:spPr/>
    </dgm:pt>
    <dgm:pt modelId="{1459E130-74CE-42D1-A4D8-29FCBB7E2F2F}" type="pres">
      <dgm:prSet presAssocID="{5822BD44-7081-4B7C-BE23-A1E39F43A1B2}" presName="composite2" presStyleCnt="0"/>
      <dgm:spPr/>
    </dgm:pt>
    <dgm:pt modelId="{65D6E17D-242B-464F-9F44-818400C874D2}" type="pres">
      <dgm:prSet presAssocID="{5822BD44-7081-4B7C-BE23-A1E39F43A1B2}" presName="background2" presStyleLbl="node2" presStyleIdx="0" presStyleCnt="2"/>
      <dgm:spPr/>
    </dgm:pt>
    <dgm:pt modelId="{911E9EF7-AF69-4256-8B49-B028828062A9}" type="pres">
      <dgm:prSet presAssocID="{5822BD44-7081-4B7C-BE23-A1E39F43A1B2}" presName="text2" presStyleLbl="fgAcc2" presStyleIdx="0" presStyleCnt="2">
        <dgm:presLayoutVars>
          <dgm:chPref val="3"/>
        </dgm:presLayoutVars>
      </dgm:prSet>
      <dgm:spPr/>
    </dgm:pt>
    <dgm:pt modelId="{16A8BF78-9863-44C6-851D-346843889685}" type="pres">
      <dgm:prSet presAssocID="{5822BD44-7081-4B7C-BE23-A1E39F43A1B2}" presName="hierChild3" presStyleCnt="0"/>
      <dgm:spPr/>
    </dgm:pt>
    <dgm:pt modelId="{52931FF6-3F21-41A7-926E-18761B68456D}" type="pres">
      <dgm:prSet presAssocID="{A5DC86B7-1C41-4198-ACB4-C50F7409AA84}" presName="Name17" presStyleLbl="parChTrans1D3" presStyleIdx="0" presStyleCnt="4"/>
      <dgm:spPr/>
    </dgm:pt>
    <dgm:pt modelId="{CA939762-7756-419A-AC94-912B87914D28}" type="pres">
      <dgm:prSet presAssocID="{197F8503-0BB2-4379-9145-7E87004447E1}" presName="hierRoot3" presStyleCnt="0"/>
      <dgm:spPr/>
    </dgm:pt>
    <dgm:pt modelId="{3C9EF6A8-7AC9-49BA-A020-FB005BDD497C}" type="pres">
      <dgm:prSet presAssocID="{197F8503-0BB2-4379-9145-7E87004447E1}" presName="composite3" presStyleCnt="0"/>
      <dgm:spPr/>
    </dgm:pt>
    <dgm:pt modelId="{ECD88573-B3D4-4F2D-A378-80CF1934011C}" type="pres">
      <dgm:prSet presAssocID="{197F8503-0BB2-4379-9145-7E87004447E1}" presName="background3" presStyleLbl="node3" presStyleIdx="0" presStyleCnt="4"/>
      <dgm:spPr/>
    </dgm:pt>
    <dgm:pt modelId="{74ACAE3E-8AF7-41EE-8BB3-9B78B79703C5}" type="pres">
      <dgm:prSet presAssocID="{197F8503-0BB2-4379-9145-7E87004447E1}" presName="text3" presStyleLbl="fgAcc3" presStyleIdx="0" presStyleCnt="4">
        <dgm:presLayoutVars>
          <dgm:chPref val="3"/>
        </dgm:presLayoutVars>
      </dgm:prSet>
      <dgm:spPr/>
    </dgm:pt>
    <dgm:pt modelId="{9EF855AF-5ED5-4660-9E36-ED92CE7654D9}" type="pres">
      <dgm:prSet presAssocID="{197F8503-0BB2-4379-9145-7E87004447E1}" presName="hierChild4" presStyleCnt="0"/>
      <dgm:spPr/>
    </dgm:pt>
    <dgm:pt modelId="{222A8215-E551-4943-AB00-36088A8BA7F2}" type="pres">
      <dgm:prSet presAssocID="{6BE807EB-F2A2-4B48-85CB-F3F9B39C3A3B}" presName="Name17" presStyleLbl="parChTrans1D3" presStyleIdx="1" presStyleCnt="4"/>
      <dgm:spPr/>
    </dgm:pt>
    <dgm:pt modelId="{B7A3F335-79F8-4C95-A0FD-DF701B763D08}" type="pres">
      <dgm:prSet presAssocID="{8E554361-A89B-4852-A219-087C7C497CCE}" presName="hierRoot3" presStyleCnt="0"/>
      <dgm:spPr/>
    </dgm:pt>
    <dgm:pt modelId="{FF05FE1B-0E5A-4BF9-A875-80E25BC94C0F}" type="pres">
      <dgm:prSet presAssocID="{8E554361-A89B-4852-A219-087C7C497CCE}" presName="composite3" presStyleCnt="0"/>
      <dgm:spPr/>
    </dgm:pt>
    <dgm:pt modelId="{74A7EC00-7E13-4D82-B70E-316291026A5C}" type="pres">
      <dgm:prSet presAssocID="{8E554361-A89B-4852-A219-087C7C497CCE}" presName="background3" presStyleLbl="node3" presStyleIdx="1" presStyleCnt="4"/>
      <dgm:spPr/>
    </dgm:pt>
    <dgm:pt modelId="{940AD375-A69A-48F2-B607-6349E1BE3C21}" type="pres">
      <dgm:prSet presAssocID="{8E554361-A89B-4852-A219-087C7C497CCE}" presName="text3" presStyleLbl="fgAcc3" presStyleIdx="1" presStyleCnt="4">
        <dgm:presLayoutVars>
          <dgm:chPref val="3"/>
        </dgm:presLayoutVars>
      </dgm:prSet>
      <dgm:spPr/>
    </dgm:pt>
    <dgm:pt modelId="{64734677-2413-40ED-B5CB-7693ECCD48DE}" type="pres">
      <dgm:prSet presAssocID="{8E554361-A89B-4852-A219-087C7C497CCE}" presName="hierChild4" presStyleCnt="0"/>
      <dgm:spPr/>
    </dgm:pt>
    <dgm:pt modelId="{5D03C212-2B4B-47D2-B452-A4DB05A973D4}" type="pres">
      <dgm:prSet presAssocID="{4241D607-3739-4EA5-AA85-5C76589F269F}" presName="Name17" presStyleLbl="parChTrans1D3" presStyleIdx="2" presStyleCnt="4"/>
      <dgm:spPr/>
    </dgm:pt>
    <dgm:pt modelId="{D3DF6119-05E8-4E91-B21A-B7B08A75293E}" type="pres">
      <dgm:prSet presAssocID="{E1A4E4D8-3B38-42EE-BF65-1A6906D42CA8}" presName="hierRoot3" presStyleCnt="0"/>
      <dgm:spPr/>
    </dgm:pt>
    <dgm:pt modelId="{9690FE08-2B08-4EAC-9C2F-3CA6A263E1CD}" type="pres">
      <dgm:prSet presAssocID="{E1A4E4D8-3B38-42EE-BF65-1A6906D42CA8}" presName="composite3" presStyleCnt="0"/>
      <dgm:spPr/>
    </dgm:pt>
    <dgm:pt modelId="{AC02A850-F1AC-4397-A66B-CE5EB5279A12}" type="pres">
      <dgm:prSet presAssocID="{E1A4E4D8-3B38-42EE-BF65-1A6906D42CA8}" presName="background3" presStyleLbl="node3" presStyleIdx="2" presStyleCnt="4"/>
      <dgm:spPr/>
    </dgm:pt>
    <dgm:pt modelId="{2A1115C7-0828-4E7B-82CE-2C764275BE65}" type="pres">
      <dgm:prSet presAssocID="{E1A4E4D8-3B38-42EE-BF65-1A6906D42CA8}" presName="text3" presStyleLbl="fgAcc3" presStyleIdx="2" presStyleCnt="4">
        <dgm:presLayoutVars>
          <dgm:chPref val="3"/>
        </dgm:presLayoutVars>
      </dgm:prSet>
      <dgm:spPr/>
    </dgm:pt>
    <dgm:pt modelId="{3E7313AB-AD8B-40E8-A26B-23CBE64EA0D5}" type="pres">
      <dgm:prSet presAssocID="{E1A4E4D8-3B38-42EE-BF65-1A6906D42CA8}" presName="hierChild4" presStyleCnt="0"/>
      <dgm:spPr/>
    </dgm:pt>
    <dgm:pt modelId="{2AED4EC5-57B5-47E6-A74B-250978F08DAA}" type="pres">
      <dgm:prSet presAssocID="{17140B28-FAB2-42C5-B960-66757A1AD092}" presName="Name10" presStyleLbl="parChTrans1D2" presStyleIdx="1" presStyleCnt="2"/>
      <dgm:spPr/>
    </dgm:pt>
    <dgm:pt modelId="{E0173F11-D106-4C6E-A602-26FBB544F6C0}" type="pres">
      <dgm:prSet presAssocID="{92581838-4CA0-44CC-80C6-42F06CF782AC}" presName="hierRoot2" presStyleCnt="0"/>
      <dgm:spPr/>
    </dgm:pt>
    <dgm:pt modelId="{801F8356-D26D-4B8E-A8CF-D96584C37178}" type="pres">
      <dgm:prSet presAssocID="{92581838-4CA0-44CC-80C6-42F06CF782AC}" presName="composite2" presStyleCnt="0"/>
      <dgm:spPr/>
    </dgm:pt>
    <dgm:pt modelId="{B66185D2-2377-47DC-A442-894DBC469768}" type="pres">
      <dgm:prSet presAssocID="{92581838-4CA0-44CC-80C6-42F06CF782AC}" presName="background2" presStyleLbl="node2" presStyleIdx="1" presStyleCnt="2"/>
      <dgm:spPr/>
    </dgm:pt>
    <dgm:pt modelId="{44C821ED-230A-4173-9EBB-6263D8781D31}" type="pres">
      <dgm:prSet presAssocID="{92581838-4CA0-44CC-80C6-42F06CF782AC}" presName="text2" presStyleLbl="fgAcc2" presStyleIdx="1" presStyleCnt="2">
        <dgm:presLayoutVars>
          <dgm:chPref val="3"/>
        </dgm:presLayoutVars>
      </dgm:prSet>
      <dgm:spPr/>
    </dgm:pt>
    <dgm:pt modelId="{8AD2F6D8-B4FB-4792-91D2-B96672B696F7}" type="pres">
      <dgm:prSet presAssocID="{92581838-4CA0-44CC-80C6-42F06CF782AC}" presName="hierChild3" presStyleCnt="0"/>
      <dgm:spPr/>
    </dgm:pt>
    <dgm:pt modelId="{1062EF3C-A2E3-4001-AAE6-B3D393311AB8}" type="pres">
      <dgm:prSet presAssocID="{D46FA412-E874-465B-A202-9B45469D423C}" presName="Name17" presStyleLbl="parChTrans1D3" presStyleIdx="3" presStyleCnt="4"/>
      <dgm:spPr/>
    </dgm:pt>
    <dgm:pt modelId="{7122DC4F-B4FF-45BA-BFD8-67D5AB6D2749}" type="pres">
      <dgm:prSet presAssocID="{788A21D1-B24C-4B27-BFD9-B3CA091BB7CE}" presName="hierRoot3" presStyleCnt="0"/>
      <dgm:spPr/>
    </dgm:pt>
    <dgm:pt modelId="{097DE716-57E2-4C1A-A3D1-EB3045B54809}" type="pres">
      <dgm:prSet presAssocID="{788A21D1-B24C-4B27-BFD9-B3CA091BB7CE}" presName="composite3" presStyleCnt="0"/>
      <dgm:spPr/>
    </dgm:pt>
    <dgm:pt modelId="{ACD8BC11-5D95-4D30-B979-82FC857741BD}" type="pres">
      <dgm:prSet presAssocID="{788A21D1-B24C-4B27-BFD9-B3CA091BB7CE}" presName="background3" presStyleLbl="node3" presStyleIdx="3" presStyleCnt="4"/>
      <dgm:spPr/>
    </dgm:pt>
    <dgm:pt modelId="{EF2DE71D-69CD-46B0-8085-C1D09C4ABFDD}" type="pres">
      <dgm:prSet presAssocID="{788A21D1-B24C-4B27-BFD9-B3CA091BB7CE}" presName="text3" presStyleLbl="fgAcc3" presStyleIdx="3" presStyleCnt="4">
        <dgm:presLayoutVars>
          <dgm:chPref val="3"/>
        </dgm:presLayoutVars>
      </dgm:prSet>
      <dgm:spPr/>
    </dgm:pt>
    <dgm:pt modelId="{052072D2-0C8B-4AD5-8BB0-48C178D4FC21}" type="pres">
      <dgm:prSet presAssocID="{788A21D1-B24C-4B27-BFD9-B3CA091BB7CE}" presName="hierChild4" presStyleCnt="0"/>
      <dgm:spPr/>
    </dgm:pt>
  </dgm:ptLst>
  <dgm:cxnLst>
    <dgm:cxn modelId="{5B7C4810-9EF0-4177-8284-78F02ED1C461}" srcId="{92581838-4CA0-44CC-80C6-42F06CF782AC}" destId="{788A21D1-B24C-4B27-BFD9-B3CA091BB7CE}" srcOrd="0" destOrd="0" parTransId="{D46FA412-E874-465B-A202-9B45469D423C}" sibTransId="{C4459B8D-24E4-40F9-B33E-DEFE728EA43C}"/>
    <dgm:cxn modelId="{A0F89727-4918-4C81-9C58-25357298F820}" type="presOf" srcId="{6356D032-7A76-4B84-A0EE-C18F79B5CF10}" destId="{9ECC2128-A67E-44F2-B0D6-1BA448FA26C5}" srcOrd="0" destOrd="0" presId="urn:microsoft.com/office/officeart/2005/8/layout/hierarchy1"/>
    <dgm:cxn modelId="{B59F8B37-6C7A-466A-9664-51CF2B6819BE}" type="presOf" srcId="{6BE807EB-F2A2-4B48-85CB-F3F9B39C3A3B}" destId="{222A8215-E551-4943-AB00-36088A8BA7F2}" srcOrd="0" destOrd="0" presId="urn:microsoft.com/office/officeart/2005/8/layout/hierarchy1"/>
    <dgm:cxn modelId="{6EE3F73C-0B7E-4349-BD7B-F92978610E92}" srcId="{5822BD44-7081-4B7C-BE23-A1E39F43A1B2}" destId="{E1A4E4D8-3B38-42EE-BF65-1A6906D42CA8}" srcOrd="2" destOrd="0" parTransId="{4241D607-3739-4EA5-AA85-5C76589F269F}" sibTransId="{9FA286E5-6792-426F-A524-08888A3AB0B1}"/>
    <dgm:cxn modelId="{6BC8B542-EF4A-47FA-BA82-887241B3263E}" type="presOf" srcId="{35FC0D81-BF16-4388-BDF7-7829E257C555}" destId="{07B332E5-2189-459F-A6B9-CB6BA0942338}" srcOrd="0" destOrd="0" presId="urn:microsoft.com/office/officeart/2005/8/layout/hierarchy1"/>
    <dgm:cxn modelId="{152C8C6F-E5D8-4DA6-88E3-69178ED7CCC8}" type="presOf" srcId="{4241D607-3739-4EA5-AA85-5C76589F269F}" destId="{5D03C212-2B4B-47D2-B452-A4DB05A973D4}" srcOrd="0" destOrd="0" presId="urn:microsoft.com/office/officeart/2005/8/layout/hierarchy1"/>
    <dgm:cxn modelId="{F9E82C7D-1868-42B3-A2A2-4389EDB6DC5F}" srcId="{5822BD44-7081-4B7C-BE23-A1E39F43A1B2}" destId="{197F8503-0BB2-4379-9145-7E87004447E1}" srcOrd="0" destOrd="0" parTransId="{A5DC86B7-1C41-4198-ACB4-C50F7409AA84}" sibTransId="{D17C2668-BF02-454B-B9FF-DC8279E03A03}"/>
    <dgm:cxn modelId="{A212EB84-6241-4C8A-9B30-791F404E135C}" type="presOf" srcId="{D46FA412-E874-465B-A202-9B45469D423C}" destId="{1062EF3C-A2E3-4001-AAE6-B3D393311AB8}" srcOrd="0" destOrd="0" presId="urn:microsoft.com/office/officeart/2005/8/layout/hierarchy1"/>
    <dgm:cxn modelId="{8E605085-C654-4AB7-8CE6-B9CA48BB8679}" type="presOf" srcId="{788A21D1-B24C-4B27-BFD9-B3CA091BB7CE}" destId="{EF2DE71D-69CD-46B0-8085-C1D09C4ABFDD}" srcOrd="0" destOrd="0" presId="urn:microsoft.com/office/officeart/2005/8/layout/hierarchy1"/>
    <dgm:cxn modelId="{680F948F-CA0D-429F-9D33-6647FFF72177}" srcId="{6356D032-7A76-4B84-A0EE-C18F79B5CF10}" destId="{92581838-4CA0-44CC-80C6-42F06CF782AC}" srcOrd="1" destOrd="0" parTransId="{17140B28-FAB2-42C5-B960-66757A1AD092}" sibTransId="{AEB7FDF7-CBCB-47F7-AA6D-B80069FD3639}"/>
    <dgm:cxn modelId="{538CD492-93B5-4355-ACB3-CF538748DB36}" type="presOf" srcId="{5822BD44-7081-4B7C-BE23-A1E39F43A1B2}" destId="{911E9EF7-AF69-4256-8B49-B028828062A9}" srcOrd="0" destOrd="0" presId="urn:microsoft.com/office/officeart/2005/8/layout/hierarchy1"/>
    <dgm:cxn modelId="{76D84E95-DADF-40FF-9A52-409879F7662D}" srcId="{5822BD44-7081-4B7C-BE23-A1E39F43A1B2}" destId="{8E554361-A89B-4852-A219-087C7C497CCE}" srcOrd="1" destOrd="0" parTransId="{6BE807EB-F2A2-4B48-85CB-F3F9B39C3A3B}" sibTransId="{B6819844-CBB9-4610-9AFD-B664E46E1710}"/>
    <dgm:cxn modelId="{F3EABBA4-65E1-4594-A135-9CF004919376}" type="presOf" srcId="{197F8503-0BB2-4379-9145-7E87004447E1}" destId="{74ACAE3E-8AF7-41EE-8BB3-9B78B79703C5}" srcOrd="0" destOrd="0" presId="urn:microsoft.com/office/officeart/2005/8/layout/hierarchy1"/>
    <dgm:cxn modelId="{39C944B7-929C-46F9-AAA0-D0913A1D198E}" type="presOf" srcId="{17140B28-FAB2-42C5-B960-66757A1AD092}" destId="{2AED4EC5-57B5-47E6-A74B-250978F08DAA}" srcOrd="0" destOrd="0" presId="urn:microsoft.com/office/officeart/2005/8/layout/hierarchy1"/>
    <dgm:cxn modelId="{C617A0B9-2F92-49B2-8FF6-AB7F5C8B92F0}" srcId="{6356D032-7A76-4B84-A0EE-C18F79B5CF10}" destId="{5822BD44-7081-4B7C-BE23-A1E39F43A1B2}" srcOrd="0" destOrd="0" parTransId="{70951282-B4A4-406E-B504-6A31C5E34802}" sibTransId="{30437804-33D4-40E6-B8DB-B5F134EA66A1}"/>
    <dgm:cxn modelId="{9F111BC4-FB43-4E2C-A1E4-00F8BD14496A}" type="presOf" srcId="{70951282-B4A4-406E-B504-6A31C5E34802}" destId="{F5297049-C4F6-40CA-B67D-6C38A42B95AB}" srcOrd="0" destOrd="0" presId="urn:microsoft.com/office/officeart/2005/8/layout/hierarchy1"/>
    <dgm:cxn modelId="{00650FC5-896C-4CA9-8FB4-344FA3D50E24}" type="presOf" srcId="{92581838-4CA0-44CC-80C6-42F06CF782AC}" destId="{44C821ED-230A-4173-9EBB-6263D8781D31}" srcOrd="0" destOrd="0" presId="urn:microsoft.com/office/officeart/2005/8/layout/hierarchy1"/>
    <dgm:cxn modelId="{F5E9A8CB-0E69-4707-8B70-0EDD3B518519}" srcId="{35FC0D81-BF16-4388-BDF7-7829E257C555}" destId="{6356D032-7A76-4B84-A0EE-C18F79B5CF10}" srcOrd="0" destOrd="0" parTransId="{042CB0AF-A1FB-440B-AD86-54F6A81E3AD5}" sibTransId="{FBE4A319-952C-4992-92D1-A967FFB146F1}"/>
    <dgm:cxn modelId="{9F4BE3CE-7FAD-4C9F-8111-288D4F579507}" type="presOf" srcId="{8E554361-A89B-4852-A219-087C7C497CCE}" destId="{940AD375-A69A-48F2-B607-6349E1BE3C21}" srcOrd="0" destOrd="0" presId="urn:microsoft.com/office/officeart/2005/8/layout/hierarchy1"/>
    <dgm:cxn modelId="{63BB09E5-4F7D-4458-A1E9-319AB6EBC936}" type="presOf" srcId="{E1A4E4D8-3B38-42EE-BF65-1A6906D42CA8}" destId="{2A1115C7-0828-4E7B-82CE-2C764275BE65}" srcOrd="0" destOrd="0" presId="urn:microsoft.com/office/officeart/2005/8/layout/hierarchy1"/>
    <dgm:cxn modelId="{F477A2FA-A73E-44F3-88AC-0B840B2C90FD}" type="presOf" srcId="{A5DC86B7-1C41-4198-ACB4-C50F7409AA84}" destId="{52931FF6-3F21-41A7-926E-18761B68456D}" srcOrd="0" destOrd="0" presId="urn:microsoft.com/office/officeart/2005/8/layout/hierarchy1"/>
    <dgm:cxn modelId="{8F4FE5F5-0F4B-4085-95EE-42C15211F7E7}" type="presParOf" srcId="{07B332E5-2189-459F-A6B9-CB6BA0942338}" destId="{1189ACA9-66E0-4766-9AB6-1CC683C73EAB}" srcOrd="0" destOrd="0" presId="urn:microsoft.com/office/officeart/2005/8/layout/hierarchy1"/>
    <dgm:cxn modelId="{B374F978-EA43-4827-96B5-BF989520BBBA}" type="presParOf" srcId="{1189ACA9-66E0-4766-9AB6-1CC683C73EAB}" destId="{E49E4D2B-557D-48F7-81DE-FE080B6A70BD}" srcOrd="0" destOrd="0" presId="urn:microsoft.com/office/officeart/2005/8/layout/hierarchy1"/>
    <dgm:cxn modelId="{22E845A0-AF5D-4AB6-A1E5-C0185A6F2168}" type="presParOf" srcId="{E49E4D2B-557D-48F7-81DE-FE080B6A70BD}" destId="{CA47D9AE-CDA6-4301-BF21-C2BAAA7D9377}" srcOrd="0" destOrd="0" presId="urn:microsoft.com/office/officeart/2005/8/layout/hierarchy1"/>
    <dgm:cxn modelId="{2D97F083-903C-421E-B007-7024B3987272}" type="presParOf" srcId="{E49E4D2B-557D-48F7-81DE-FE080B6A70BD}" destId="{9ECC2128-A67E-44F2-B0D6-1BA448FA26C5}" srcOrd="1" destOrd="0" presId="urn:microsoft.com/office/officeart/2005/8/layout/hierarchy1"/>
    <dgm:cxn modelId="{24E9CE72-AC01-4695-8703-31AC453B61A9}" type="presParOf" srcId="{1189ACA9-66E0-4766-9AB6-1CC683C73EAB}" destId="{A1D471C2-4889-425E-8948-52C508AE486D}" srcOrd="1" destOrd="0" presId="urn:microsoft.com/office/officeart/2005/8/layout/hierarchy1"/>
    <dgm:cxn modelId="{BD58D8F2-085D-42DD-8B97-61D78B1AC208}" type="presParOf" srcId="{A1D471C2-4889-425E-8948-52C508AE486D}" destId="{F5297049-C4F6-40CA-B67D-6C38A42B95AB}" srcOrd="0" destOrd="0" presId="urn:microsoft.com/office/officeart/2005/8/layout/hierarchy1"/>
    <dgm:cxn modelId="{22E8B103-E521-4F55-B5A6-F51F5E9EA150}" type="presParOf" srcId="{A1D471C2-4889-425E-8948-52C508AE486D}" destId="{583A236A-A638-43D0-B9DA-95BE83145FF4}" srcOrd="1" destOrd="0" presId="urn:microsoft.com/office/officeart/2005/8/layout/hierarchy1"/>
    <dgm:cxn modelId="{0EE85D7D-E9A7-4E8B-B57E-CA2862F2A313}" type="presParOf" srcId="{583A236A-A638-43D0-B9DA-95BE83145FF4}" destId="{1459E130-74CE-42D1-A4D8-29FCBB7E2F2F}" srcOrd="0" destOrd="0" presId="urn:microsoft.com/office/officeart/2005/8/layout/hierarchy1"/>
    <dgm:cxn modelId="{4E1926BB-2D9A-409D-95D8-EA89223EAFC5}" type="presParOf" srcId="{1459E130-74CE-42D1-A4D8-29FCBB7E2F2F}" destId="{65D6E17D-242B-464F-9F44-818400C874D2}" srcOrd="0" destOrd="0" presId="urn:microsoft.com/office/officeart/2005/8/layout/hierarchy1"/>
    <dgm:cxn modelId="{8262F41E-7D2C-4334-AD54-D22803EA3296}" type="presParOf" srcId="{1459E130-74CE-42D1-A4D8-29FCBB7E2F2F}" destId="{911E9EF7-AF69-4256-8B49-B028828062A9}" srcOrd="1" destOrd="0" presId="urn:microsoft.com/office/officeart/2005/8/layout/hierarchy1"/>
    <dgm:cxn modelId="{B55E1F92-8B33-4F65-A96A-CBE6D18F520E}" type="presParOf" srcId="{583A236A-A638-43D0-B9DA-95BE83145FF4}" destId="{16A8BF78-9863-44C6-851D-346843889685}" srcOrd="1" destOrd="0" presId="urn:microsoft.com/office/officeart/2005/8/layout/hierarchy1"/>
    <dgm:cxn modelId="{63A3E273-575D-4551-A414-31D42181A1AA}" type="presParOf" srcId="{16A8BF78-9863-44C6-851D-346843889685}" destId="{52931FF6-3F21-41A7-926E-18761B68456D}" srcOrd="0" destOrd="0" presId="urn:microsoft.com/office/officeart/2005/8/layout/hierarchy1"/>
    <dgm:cxn modelId="{35221EA6-C19F-4671-94FF-6B65978743C6}" type="presParOf" srcId="{16A8BF78-9863-44C6-851D-346843889685}" destId="{CA939762-7756-419A-AC94-912B87914D28}" srcOrd="1" destOrd="0" presId="urn:microsoft.com/office/officeart/2005/8/layout/hierarchy1"/>
    <dgm:cxn modelId="{662A07F1-2733-4778-BD8C-97110E4863FA}" type="presParOf" srcId="{CA939762-7756-419A-AC94-912B87914D28}" destId="{3C9EF6A8-7AC9-49BA-A020-FB005BDD497C}" srcOrd="0" destOrd="0" presId="urn:microsoft.com/office/officeart/2005/8/layout/hierarchy1"/>
    <dgm:cxn modelId="{7507B0D7-6407-4A47-83EB-19AEC263669B}" type="presParOf" srcId="{3C9EF6A8-7AC9-49BA-A020-FB005BDD497C}" destId="{ECD88573-B3D4-4F2D-A378-80CF1934011C}" srcOrd="0" destOrd="0" presId="urn:microsoft.com/office/officeart/2005/8/layout/hierarchy1"/>
    <dgm:cxn modelId="{16CA128F-D6A9-4135-84BE-1E9D3117E7D9}" type="presParOf" srcId="{3C9EF6A8-7AC9-49BA-A020-FB005BDD497C}" destId="{74ACAE3E-8AF7-41EE-8BB3-9B78B79703C5}" srcOrd="1" destOrd="0" presId="urn:microsoft.com/office/officeart/2005/8/layout/hierarchy1"/>
    <dgm:cxn modelId="{B9FC79B8-7A84-465E-9BDF-58E32DEC75EC}" type="presParOf" srcId="{CA939762-7756-419A-AC94-912B87914D28}" destId="{9EF855AF-5ED5-4660-9E36-ED92CE7654D9}" srcOrd="1" destOrd="0" presId="urn:microsoft.com/office/officeart/2005/8/layout/hierarchy1"/>
    <dgm:cxn modelId="{A157BB03-2B2F-4286-81DC-9C7918B79A49}" type="presParOf" srcId="{16A8BF78-9863-44C6-851D-346843889685}" destId="{222A8215-E551-4943-AB00-36088A8BA7F2}" srcOrd="2" destOrd="0" presId="urn:microsoft.com/office/officeart/2005/8/layout/hierarchy1"/>
    <dgm:cxn modelId="{5E8FD745-3E3B-485B-A787-F5ABF791CDB8}" type="presParOf" srcId="{16A8BF78-9863-44C6-851D-346843889685}" destId="{B7A3F335-79F8-4C95-A0FD-DF701B763D08}" srcOrd="3" destOrd="0" presId="urn:microsoft.com/office/officeart/2005/8/layout/hierarchy1"/>
    <dgm:cxn modelId="{D6EF7381-BE4A-4AD7-9DA9-E61A8022A9D2}" type="presParOf" srcId="{B7A3F335-79F8-4C95-A0FD-DF701B763D08}" destId="{FF05FE1B-0E5A-4BF9-A875-80E25BC94C0F}" srcOrd="0" destOrd="0" presId="urn:microsoft.com/office/officeart/2005/8/layout/hierarchy1"/>
    <dgm:cxn modelId="{22881ED0-76F4-4E8E-B4AA-F5FC2A17F460}" type="presParOf" srcId="{FF05FE1B-0E5A-4BF9-A875-80E25BC94C0F}" destId="{74A7EC00-7E13-4D82-B70E-316291026A5C}" srcOrd="0" destOrd="0" presId="urn:microsoft.com/office/officeart/2005/8/layout/hierarchy1"/>
    <dgm:cxn modelId="{3981E275-E961-41A8-A8A6-8E9B51022021}" type="presParOf" srcId="{FF05FE1B-0E5A-4BF9-A875-80E25BC94C0F}" destId="{940AD375-A69A-48F2-B607-6349E1BE3C21}" srcOrd="1" destOrd="0" presId="urn:microsoft.com/office/officeart/2005/8/layout/hierarchy1"/>
    <dgm:cxn modelId="{2CF1FFC0-02F5-47BC-8E4C-3EC8FDFD2113}" type="presParOf" srcId="{B7A3F335-79F8-4C95-A0FD-DF701B763D08}" destId="{64734677-2413-40ED-B5CB-7693ECCD48DE}" srcOrd="1" destOrd="0" presId="urn:microsoft.com/office/officeart/2005/8/layout/hierarchy1"/>
    <dgm:cxn modelId="{09FF1920-504C-4703-A528-601E9568FF5C}" type="presParOf" srcId="{16A8BF78-9863-44C6-851D-346843889685}" destId="{5D03C212-2B4B-47D2-B452-A4DB05A973D4}" srcOrd="4" destOrd="0" presId="urn:microsoft.com/office/officeart/2005/8/layout/hierarchy1"/>
    <dgm:cxn modelId="{E590D282-8C76-4A67-9164-C0CB639DC0BB}" type="presParOf" srcId="{16A8BF78-9863-44C6-851D-346843889685}" destId="{D3DF6119-05E8-4E91-B21A-B7B08A75293E}" srcOrd="5" destOrd="0" presId="urn:microsoft.com/office/officeart/2005/8/layout/hierarchy1"/>
    <dgm:cxn modelId="{8D3FE911-2124-4245-A2CB-52D923238BAD}" type="presParOf" srcId="{D3DF6119-05E8-4E91-B21A-B7B08A75293E}" destId="{9690FE08-2B08-4EAC-9C2F-3CA6A263E1CD}" srcOrd="0" destOrd="0" presId="urn:microsoft.com/office/officeart/2005/8/layout/hierarchy1"/>
    <dgm:cxn modelId="{FC5BF968-AFF3-48E9-B734-749DA5D7F0F0}" type="presParOf" srcId="{9690FE08-2B08-4EAC-9C2F-3CA6A263E1CD}" destId="{AC02A850-F1AC-4397-A66B-CE5EB5279A12}" srcOrd="0" destOrd="0" presId="urn:microsoft.com/office/officeart/2005/8/layout/hierarchy1"/>
    <dgm:cxn modelId="{02A8A9AE-8346-4A9B-B56C-AFC05CD1DEA4}" type="presParOf" srcId="{9690FE08-2B08-4EAC-9C2F-3CA6A263E1CD}" destId="{2A1115C7-0828-4E7B-82CE-2C764275BE65}" srcOrd="1" destOrd="0" presId="urn:microsoft.com/office/officeart/2005/8/layout/hierarchy1"/>
    <dgm:cxn modelId="{8874EDA2-88BC-4735-9661-DACEBA69519B}" type="presParOf" srcId="{D3DF6119-05E8-4E91-B21A-B7B08A75293E}" destId="{3E7313AB-AD8B-40E8-A26B-23CBE64EA0D5}" srcOrd="1" destOrd="0" presId="urn:microsoft.com/office/officeart/2005/8/layout/hierarchy1"/>
    <dgm:cxn modelId="{A3A784E8-3BCB-405B-9C4A-D2561966804B}" type="presParOf" srcId="{A1D471C2-4889-425E-8948-52C508AE486D}" destId="{2AED4EC5-57B5-47E6-A74B-250978F08DAA}" srcOrd="2" destOrd="0" presId="urn:microsoft.com/office/officeart/2005/8/layout/hierarchy1"/>
    <dgm:cxn modelId="{0C59820D-E7EC-47CD-954F-D79D90D5A827}" type="presParOf" srcId="{A1D471C2-4889-425E-8948-52C508AE486D}" destId="{E0173F11-D106-4C6E-A602-26FBB544F6C0}" srcOrd="3" destOrd="0" presId="urn:microsoft.com/office/officeart/2005/8/layout/hierarchy1"/>
    <dgm:cxn modelId="{8FE2EFA9-8A2D-4068-972D-02F0B72B45BA}" type="presParOf" srcId="{E0173F11-D106-4C6E-A602-26FBB544F6C0}" destId="{801F8356-D26D-4B8E-A8CF-D96584C37178}" srcOrd="0" destOrd="0" presId="urn:microsoft.com/office/officeart/2005/8/layout/hierarchy1"/>
    <dgm:cxn modelId="{6D08CAB5-B494-44DD-9F7F-0236D9628B92}" type="presParOf" srcId="{801F8356-D26D-4B8E-A8CF-D96584C37178}" destId="{B66185D2-2377-47DC-A442-894DBC469768}" srcOrd="0" destOrd="0" presId="urn:microsoft.com/office/officeart/2005/8/layout/hierarchy1"/>
    <dgm:cxn modelId="{348971E2-D2B4-4D35-83C2-0A8F2E7E7DF3}" type="presParOf" srcId="{801F8356-D26D-4B8E-A8CF-D96584C37178}" destId="{44C821ED-230A-4173-9EBB-6263D8781D31}" srcOrd="1" destOrd="0" presId="urn:microsoft.com/office/officeart/2005/8/layout/hierarchy1"/>
    <dgm:cxn modelId="{F88C4236-D7A9-4AD5-A663-E33F0D2F7EB6}" type="presParOf" srcId="{E0173F11-D106-4C6E-A602-26FBB544F6C0}" destId="{8AD2F6D8-B4FB-4792-91D2-B96672B696F7}" srcOrd="1" destOrd="0" presId="urn:microsoft.com/office/officeart/2005/8/layout/hierarchy1"/>
    <dgm:cxn modelId="{39ACD349-62F3-4A64-9CC4-782560E746D8}" type="presParOf" srcId="{8AD2F6D8-B4FB-4792-91D2-B96672B696F7}" destId="{1062EF3C-A2E3-4001-AAE6-B3D393311AB8}" srcOrd="0" destOrd="0" presId="urn:microsoft.com/office/officeart/2005/8/layout/hierarchy1"/>
    <dgm:cxn modelId="{A97CD2E1-B3A5-4A3C-861F-D199343B8A22}" type="presParOf" srcId="{8AD2F6D8-B4FB-4792-91D2-B96672B696F7}" destId="{7122DC4F-B4FF-45BA-BFD8-67D5AB6D2749}" srcOrd="1" destOrd="0" presId="urn:microsoft.com/office/officeart/2005/8/layout/hierarchy1"/>
    <dgm:cxn modelId="{7B38E18E-A605-445E-8E5C-2611DA76089A}" type="presParOf" srcId="{7122DC4F-B4FF-45BA-BFD8-67D5AB6D2749}" destId="{097DE716-57E2-4C1A-A3D1-EB3045B54809}" srcOrd="0" destOrd="0" presId="urn:microsoft.com/office/officeart/2005/8/layout/hierarchy1"/>
    <dgm:cxn modelId="{9CC48C6A-08F0-4607-85D8-65EA6B3F3DE4}" type="presParOf" srcId="{097DE716-57E2-4C1A-A3D1-EB3045B54809}" destId="{ACD8BC11-5D95-4D30-B979-82FC857741BD}" srcOrd="0" destOrd="0" presId="urn:microsoft.com/office/officeart/2005/8/layout/hierarchy1"/>
    <dgm:cxn modelId="{6D854350-C75B-448F-B2E0-606ADDEC7394}" type="presParOf" srcId="{097DE716-57E2-4C1A-A3D1-EB3045B54809}" destId="{EF2DE71D-69CD-46B0-8085-C1D09C4ABFDD}" srcOrd="1" destOrd="0" presId="urn:microsoft.com/office/officeart/2005/8/layout/hierarchy1"/>
    <dgm:cxn modelId="{764934B8-B4B5-4852-83F2-59A65289497A}" type="presParOf" srcId="{7122DC4F-B4FF-45BA-BFD8-67D5AB6D2749}" destId="{052072D2-0C8B-4AD5-8BB0-48C178D4FC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614220-4780-4F0D-BE9D-9E48F18C3C0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08A589-D790-43CC-9B29-AFE26BE9F4D2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Synovial joints</a:t>
          </a:r>
        </a:p>
      </dgm:t>
    </dgm:pt>
    <dgm:pt modelId="{26286095-E6F4-4578-B92B-D14DF74707C0}" type="parTrans" cxnId="{C3B2AB1C-D9AA-4B21-8B6C-82E46B5FE71E}">
      <dgm:prSet/>
      <dgm:spPr/>
      <dgm:t>
        <a:bodyPr/>
        <a:lstStyle/>
        <a:p>
          <a:endParaRPr lang="en-US"/>
        </a:p>
      </dgm:t>
    </dgm:pt>
    <dgm:pt modelId="{B034EDA7-8D5D-4E70-9062-4242D59DDE3B}" type="sibTrans" cxnId="{C3B2AB1C-D9AA-4B21-8B6C-82E46B5FE71E}">
      <dgm:prSet/>
      <dgm:spPr/>
      <dgm:t>
        <a:bodyPr/>
        <a:lstStyle/>
        <a:p>
          <a:endParaRPr lang="en-US"/>
        </a:p>
      </dgm:t>
    </dgm:pt>
    <dgm:pt modelId="{34D046B2-21FE-40EF-94EF-CCE92C846A02}">
      <dgm:prSet phldrT="[Text]"/>
      <dgm:spPr/>
      <dgm:t>
        <a:bodyPr/>
        <a:lstStyle/>
        <a:p>
          <a:r>
            <a:rPr lang="en-US" dirty="0"/>
            <a:t>According to movement</a:t>
          </a:r>
        </a:p>
      </dgm:t>
    </dgm:pt>
    <dgm:pt modelId="{32674B83-22A7-4F55-A10C-BD0F5B0A67BE}" type="parTrans" cxnId="{3C7F9B19-34F2-4130-946A-99370E733630}">
      <dgm:prSet/>
      <dgm:spPr/>
      <dgm:t>
        <a:bodyPr/>
        <a:lstStyle/>
        <a:p>
          <a:endParaRPr lang="en-US"/>
        </a:p>
      </dgm:t>
    </dgm:pt>
    <dgm:pt modelId="{C06E272B-B0C8-4F0E-8BFA-93A46E725185}" type="sibTrans" cxnId="{3C7F9B19-34F2-4130-946A-99370E733630}">
      <dgm:prSet/>
      <dgm:spPr/>
      <dgm:t>
        <a:bodyPr/>
        <a:lstStyle/>
        <a:p>
          <a:endParaRPr lang="en-US"/>
        </a:p>
      </dgm:t>
    </dgm:pt>
    <dgm:pt modelId="{2CB1260D-50C2-4B72-918C-380A1EB90B24}">
      <dgm:prSet phldrT="[Text]"/>
      <dgm:spPr/>
      <dgm:t>
        <a:bodyPr/>
        <a:lstStyle/>
        <a:p>
          <a:r>
            <a:rPr lang="en-US" dirty="0"/>
            <a:t>Uniaxial</a:t>
          </a:r>
        </a:p>
      </dgm:t>
    </dgm:pt>
    <dgm:pt modelId="{D499C086-1D63-4E91-BF98-AFF6C6A002DC}" type="parTrans" cxnId="{9FA10276-239B-4C39-94DD-A1265273B296}">
      <dgm:prSet/>
      <dgm:spPr/>
      <dgm:t>
        <a:bodyPr/>
        <a:lstStyle/>
        <a:p>
          <a:endParaRPr lang="en-US"/>
        </a:p>
      </dgm:t>
    </dgm:pt>
    <dgm:pt modelId="{5DAC4A52-97A0-49F8-8566-953168CFCFC2}" type="sibTrans" cxnId="{9FA10276-239B-4C39-94DD-A1265273B296}">
      <dgm:prSet/>
      <dgm:spPr/>
      <dgm:t>
        <a:bodyPr/>
        <a:lstStyle/>
        <a:p>
          <a:endParaRPr lang="en-US"/>
        </a:p>
      </dgm:t>
    </dgm:pt>
    <dgm:pt modelId="{A12BFCD7-70B1-4418-81C2-948E85EB3197}">
      <dgm:prSet phldrT="[Text]"/>
      <dgm:spPr/>
      <dgm:t>
        <a:bodyPr/>
        <a:lstStyle/>
        <a:p>
          <a:r>
            <a:rPr lang="en-US" dirty="0"/>
            <a:t>Biaxial</a:t>
          </a:r>
        </a:p>
      </dgm:t>
    </dgm:pt>
    <dgm:pt modelId="{CE59F299-3AB9-4F8B-8B51-C49059140229}" type="parTrans" cxnId="{484A79FA-1907-4AE2-9576-80E404B5D99C}">
      <dgm:prSet/>
      <dgm:spPr/>
      <dgm:t>
        <a:bodyPr/>
        <a:lstStyle/>
        <a:p>
          <a:endParaRPr lang="en-US"/>
        </a:p>
      </dgm:t>
    </dgm:pt>
    <dgm:pt modelId="{F9994E4C-D1D1-4B78-AEC3-7675814A1901}" type="sibTrans" cxnId="{484A79FA-1907-4AE2-9576-80E404B5D99C}">
      <dgm:prSet/>
      <dgm:spPr/>
      <dgm:t>
        <a:bodyPr/>
        <a:lstStyle/>
        <a:p>
          <a:endParaRPr lang="en-US"/>
        </a:p>
      </dgm:t>
    </dgm:pt>
    <dgm:pt modelId="{949E16AF-F3C4-40F2-84AA-AE9F9377832B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According to shape</a:t>
          </a:r>
        </a:p>
      </dgm:t>
    </dgm:pt>
    <dgm:pt modelId="{2F670BD4-69B0-4C5D-8BCD-2FBB32D30275}" type="parTrans" cxnId="{3D01BF8A-6176-4BAD-B0EF-F98E9A769739}">
      <dgm:prSet/>
      <dgm:spPr/>
      <dgm:t>
        <a:bodyPr/>
        <a:lstStyle/>
        <a:p>
          <a:endParaRPr lang="en-US"/>
        </a:p>
      </dgm:t>
    </dgm:pt>
    <dgm:pt modelId="{0EFC0755-8498-4C6F-9422-20F02D0AC802}" type="sibTrans" cxnId="{3D01BF8A-6176-4BAD-B0EF-F98E9A769739}">
      <dgm:prSet/>
      <dgm:spPr/>
      <dgm:t>
        <a:bodyPr/>
        <a:lstStyle/>
        <a:p>
          <a:endParaRPr lang="en-US"/>
        </a:p>
      </dgm:t>
    </dgm:pt>
    <dgm:pt modelId="{FBF6DA42-6679-47A9-AF5F-F2047E3B737F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Plane</a:t>
          </a:r>
        </a:p>
      </dgm:t>
    </dgm:pt>
    <dgm:pt modelId="{FE2E4F26-A9A8-4B12-9BDD-7B697F39232E}" type="parTrans" cxnId="{813E2B7D-CB3F-48B6-893D-103B46EF4D19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7840A757-B5BB-40B1-A67B-117A882AE919}" type="sibTrans" cxnId="{813E2B7D-CB3F-48B6-893D-103B46EF4D19}">
      <dgm:prSet/>
      <dgm:spPr/>
      <dgm:t>
        <a:bodyPr/>
        <a:lstStyle/>
        <a:p>
          <a:endParaRPr lang="en-US"/>
        </a:p>
      </dgm:t>
    </dgm:pt>
    <dgm:pt modelId="{61447423-E842-4A3D-A653-9A5215B015C0}">
      <dgm:prSet/>
      <dgm:spPr/>
      <dgm:t>
        <a:bodyPr/>
        <a:lstStyle/>
        <a:p>
          <a:r>
            <a:rPr lang="en-US" dirty="0"/>
            <a:t>Multiaxial</a:t>
          </a:r>
        </a:p>
      </dgm:t>
    </dgm:pt>
    <dgm:pt modelId="{953DA8E1-586A-4AF3-A07A-8410BDB84051}" type="parTrans" cxnId="{03404EEB-FA93-41F0-90EB-DE04E13A647A}">
      <dgm:prSet/>
      <dgm:spPr/>
      <dgm:t>
        <a:bodyPr/>
        <a:lstStyle/>
        <a:p>
          <a:endParaRPr lang="en-US"/>
        </a:p>
      </dgm:t>
    </dgm:pt>
    <dgm:pt modelId="{6B05A371-FEB3-485B-A95E-65ABFDE04922}" type="sibTrans" cxnId="{03404EEB-FA93-41F0-90EB-DE04E13A647A}">
      <dgm:prSet/>
      <dgm:spPr/>
      <dgm:t>
        <a:bodyPr/>
        <a:lstStyle/>
        <a:p>
          <a:endParaRPr lang="en-US"/>
        </a:p>
      </dgm:t>
    </dgm:pt>
    <dgm:pt modelId="{C1F2D7B2-EC21-49E7-B198-F8955B759C6D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Ball-and-socket</a:t>
          </a:r>
        </a:p>
      </dgm:t>
    </dgm:pt>
    <dgm:pt modelId="{9C27E23A-EFF3-4B82-897E-FE0658B21B3F}" type="parTrans" cxnId="{63F10DF4-8033-418C-8B40-265BC104D559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0BF4300-51E2-41E8-9C45-D1DABB4D5420}" type="sibTrans" cxnId="{63F10DF4-8033-418C-8B40-265BC104D559}">
      <dgm:prSet/>
      <dgm:spPr/>
      <dgm:t>
        <a:bodyPr/>
        <a:lstStyle/>
        <a:p>
          <a:endParaRPr lang="en-US"/>
        </a:p>
      </dgm:t>
    </dgm:pt>
    <dgm:pt modelId="{AE02484F-2D63-48C3-B3E4-621F4750F59B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Hinge</a:t>
          </a:r>
        </a:p>
      </dgm:t>
    </dgm:pt>
    <dgm:pt modelId="{4DB2EBCA-D49A-4215-80FD-F1C744F762C6}" type="parTrans" cxnId="{B39BBED8-D1C5-47E4-B7BA-FBF86B6421A0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F30D8840-A7D7-49C9-BD74-800946F37774}" type="sibTrans" cxnId="{B39BBED8-D1C5-47E4-B7BA-FBF86B6421A0}">
      <dgm:prSet/>
      <dgm:spPr/>
      <dgm:t>
        <a:bodyPr/>
        <a:lstStyle/>
        <a:p>
          <a:endParaRPr lang="en-US"/>
        </a:p>
      </dgm:t>
    </dgm:pt>
    <dgm:pt modelId="{94D73E9B-27A3-4625-B8E3-0D608B4BAA0B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Pivot</a:t>
          </a:r>
        </a:p>
      </dgm:t>
    </dgm:pt>
    <dgm:pt modelId="{7A23F79C-3DEA-4C1D-91C5-27C6DB3C9DCF}" type="parTrans" cxnId="{8E739F1F-D14D-4097-855A-4B0A49249D87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855C952-9809-40D9-B0A9-069B2A2DAC63}" type="sibTrans" cxnId="{8E739F1F-D14D-4097-855A-4B0A49249D87}">
      <dgm:prSet/>
      <dgm:spPr/>
      <dgm:t>
        <a:bodyPr/>
        <a:lstStyle/>
        <a:p>
          <a:endParaRPr lang="en-US"/>
        </a:p>
      </dgm:t>
    </dgm:pt>
    <dgm:pt modelId="{59F06D78-5468-4F0B-835E-6F3134D60D73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Ellipsoid</a:t>
          </a:r>
        </a:p>
        <a:p>
          <a:r>
            <a:rPr lang="en-US" dirty="0"/>
            <a:t>(Condyloid)</a:t>
          </a:r>
        </a:p>
      </dgm:t>
    </dgm:pt>
    <dgm:pt modelId="{B4D500E1-71F1-4E4A-B3E4-4FF01ACA117E}" type="parTrans" cxnId="{D72901BF-8494-480C-87BC-BEDEF3C8D026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F6AA78A-9808-492B-BD1E-2283C4D1C0F2}" type="sibTrans" cxnId="{D72901BF-8494-480C-87BC-BEDEF3C8D026}">
      <dgm:prSet/>
      <dgm:spPr/>
      <dgm:t>
        <a:bodyPr/>
        <a:lstStyle/>
        <a:p>
          <a:endParaRPr lang="en-US"/>
        </a:p>
      </dgm:t>
    </dgm:pt>
    <dgm:pt modelId="{08CBB807-9606-4762-8E37-50204BAF73FC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Saddle</a:t>
          </a:r>
        </a:p>
      </dgm:t>
    </dgm:pt>
    <dgm:pt modelId="{2AAF3C45-C70B-4859-9614-C87D75FE0BB1}" type="parTrans" cxnId="{65F04714-6EA5-48F3-BCCD-9282749A4783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2608C3C-B054-4108-B387-C00E0DC9C4D8}" type="sibTrans" cxnId="{65F04714-6EA5-48F3-BCCD-9282749A4783}">
      <dgm:prSet/>
      <dgm:spPr/>
      <dgm:t>
        <a:bodyPr/>
        <a:lstStyle/>
        <a:p>
          <a:endParaRPr lang="en-US"/>
        </a:p>
      </dgm:t>
    </dgm:pt>
    <dgm:pt modelId="{C03B9D85-2BDB-4DDD-BE90-354E12B4EC41}" type="pres">
      <dgm:prSet presAssocID="{C5614220-4780-4F0D-BE9D-9E48F18C3C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A9DC0E-F2BC-43A9-A18B-39CB9D6831B1}" type="pres">
      <dgm:prSet presAssocID="{4508A589-D790-43CC-9B29-AFE26BE9F4D2}" presName="hierRoot1" presStyleCnt="0"/>
      <dgm:spPr/>
    </dgm:pt>
    <dgm:pt modelId="{F8C90092-B9FE-4491-84FA-C0DA8B3E725F}" type="pres">
      <dgm:prSet presAssocID="{4508A589-D790-43CC-9B29-AFE26BE9F4D2}" presName="composite" presStyleCnt="0"/>
      <dgm:spPr/>
    </dgm:pt>
    <dgm:pt modelId="{4FFD4B99-8659-4934-939C-4CF105C884B2}" type="pres">
      <dgm:prSet presAssocID="{4508A589-D790-43CC-9B29-AFE26BE9F4D2}" presName="background" presStyleLbl="node0" presStyleIdx="0" presStyleCnt="1"/>
      <dgm:spPr>
        <a:solidFill>
          <a:schemeClr val="accent6">
            <a:lumMod val="75000"/>
          </a:schemeClr>
        </a:solidFill>
      </dgm:spPr>
    </dgm:pt>
    <dgm:pt modelId="{62CA8D19-938A-4D51-BA0F-ADBEF5045193}" type="pres">
      <dgm:prSet presAssocID="{4508A589-D790-43CC-9B29-AFE26BE9F4D2}" presName="text" presStyleLbl="fgAcc0" presStyleIdx="0" presStyleCnt="1">
        <dgm:presLayoutVars>
          <dgm:chPref val="3"/>
        </dgm:presLayoutVars>
      </dgm:prSet>
      <dgm:spPr/>
    </dgm:pt>
    <dgm:pt modelId="{26CE9E1A-4C32-4BB3-811B-494CA7A1939D}" type="pres">
      <dgm:prSet presAssocID="{4508A589-D790-43CC-9B29-AFE26BE9F4D2}" presName="hierChild2" presStyleCnt="0"/>
      <dgm:spPr/>
    </dgm:pt>
    <dgm:pt modelId="{12B0450E-43DA-4ACD-B6C1-F8D186D80449}" type="pres">
      <dgm:prSet presAssocID="{32674B83-22A7-4F55-A10C-BD0F5B0A67BE}" presName="Name10" presStyleLbl="parChTrans1D2" presStyleIdx="0" presStyleCnt="2"/>
      <dgm:spPr/>
    </dgm:pt>
    <dgm:pt modelId="{11525C5A-AC5C-484B-9F26-8921B4919645}" type="pres">
      <dgm:prSet presAssocID="{34D046B2-21FE-40EF-94EF-CCE92C846A02}" presName="hierRoot2" presStyleCnt="0"/>
      <dgm:spPr/>
    </dgm:pt>
    <dgm:pt modelId="{3BEE9763-7EB2-47AD-95DC-12FA9336A7F3}" type="pres">
      <dgm:prSet presAssocID="{34D046B2-21FE-40EF-94EF-CCE92C846A02}" presName="composite2" presStyleCnt="0"/>
      <dgm:spPr/>
    </dgm:pt>
    <dgm:pt modelId="{CB1790A9-37AF-4CE4-BC1A-CB776A367BCB}" type="pres">
      <dgm:prSet presAssocID="{34D046B2-21FE-40EF-94EF-CCE92C846A02}" presName="background2" presStyleLbl="node2" presStyleIdx="0" presStyleCnt="2"/>
      <dgm:spPr/>
    </dgm:pt>
    <dgm:pt modelId="{F9F7711B-B932-482F-B9A3-FF0CDEEC9283}" type="pres">
      <dgm:prSet presAssocID="{34D046B2-21FE-40EF-94EF-CCE92C846A02}" presName="text2" presStyleLbl="fgAcc2" presStyleIdx="0" presStyleCnt="2">
        <dgm:presLayoutVars>
          <dgm:chPref val="3"/>
        </dgm:presLayoutVars>
      </dgm:prSet>
      <dgm:spPr/>
    </dgm:pt>
    <dgm:pt modelId="{0E22D82A-A69E-4760-BC8E-78CBAAC20C47}" type="pres">
      <dgm:prSet presAssocID="{34D046B2-21FE-40EF-94EF-CCE92C846A02}" presName="hierChild3" presStyleCnt="0"/>
      <dgm:spPr/>
    </dgm:pt>
    <dgm:pt modelId="{B2CAA82C-4B2B-4839-A59C-D86CC193AFE6}" type="pres">
      <dgm:prSet presAssocID="{D499C086-1D63-4E91-BF98-AFF6C6A002DC}" presName="Name17" presStyleLbl="parChTrans1D3" presStyleIdx="0" presStyleCnt="5"/>
      <dgm:spPr/>
    </dgm:pt>
    <dgm:pt modelId="{6608265B-F51A-4E9D-9D9D-DC4312A7D17F}" type="pres">
      <dgm:prSet presAssocID="{2CB1260D-50C2-4B72-918C-380A1EB90B24}" presName="hierRoot3" presStyleCnt="0"/>
      <dgm:spPr/>
    </dgm:pt>
    <dgm:pt modelId="{0EA0C4B8-8924-4890-B67E-6136404D6DFA}" type="pres">
      <dgm:prSet presAssocID="{2CB1260D-50C2-4B72-918C-380A1EB90B24}" presName="composite3" presStyleCnt="0"/>
      <dgm:spPr/>
    </dgm:pt>
    <dgm:pt modelId="{355AC088-7782-4A04-BD7A-B624DCA0983D}" type="pres">
      <dgm:prSet presAssocID="{2CB1260D-50C2-4B72-918C-380A1EB90B24}" presName="background3" presStyleLbl="node3" presStyleIdx="0" presStyleCnt="5"/>
      <dgm:spPr/>
    </dgm:pt>
    <dgm:pt modelId="{3340D881-9365-4393-A339-2D82723BF34B}" type="pres">
      <dgm:prSet presAssocID="{2CB1260D-50C2-4B72-918C-380A1EB90B24}" presName="text3" presStyleLbl="fgAcc3" presStyleIdx="0" presStyleCnt="5">
        <dgm:presLayoutVars>
          <dgm:chPref val="3"/>
        </dgm:presLayoutVars>
      </dgm:prSet>
      <dgm:spPr/>
    </dgm:pt>
    <dgm:pt modelId="{20C755B4-69FD-4B9F-A5D3-43E68FAFEF66}" type="pres">
      <dgm:prSet presAssocID="{2CB1260D-50C2-4B72-918C-380A1EB90B24}" presName="hierChild4" presStyleCnt="0"/>
      <dgm:spPr/>
    </dgm:pt>
    <dgm:pt modelId="{E6984CDA-FDA5-4BD1-A858-AAD2EC60B089}" type="pres">
      <dgm:prSet presAssocID="{CE59F299-3AB9-4F8B-8B51-C49059140229}" presName="Name17" presStyleLbl="parChTrans1D3" presStyleIdx="1" presStyleCnt="5"/>
      <dgm:spPr/>
    </dgm:pt>
    <dgm:pt modelId="{FEC60950-E859-4B71-9D35-55723955AD13}" type="pres">
      <dgm:prSet presAssocID="{A12BFCD7-70B1-4418-81C2-948E85EB3197}" presName="hierRoot3" presStyleCnt="0"/>
      <dgm:spPr/>
    </dgm:pt>
    <dgm:pt modelId="{B8E5FF3A-3185-494B-BB21-9E571E987A8D}" type="pres">
      <dgm:prSet presAssocID="{A12BFCD7-70B1-4418-81C2-948E85EB3197}" presName="composite3" presStyleCnt="0"/>
      <dgm:spPr/>
    </dgm:pt>
    <dgm:pt modelId="{B073FF32-023B-4A8F-B4F6-6F64611FAAFF}" type="pres">
      <dgm:prSet presAssocID="{A12BFCD7-70B1-4418-81C2-948E85EB3197}" presName="background3" presStyleLbl="node3" presStyleIdx="1" presStyleCnt="5"/>
      <dgm:spPr/>
    </dgm:pt>
    <dgm:pt modelId="{E97B5CC9-C1D4-4F84-94EE-3363E04F00CD}" type="pres">
      <dgm:prSet presAssocID="{A12BFCD7-70B1-4418-81C2-948E85EB3197}" presName="text3" presStyleLbl="fgAcc3" presStyleIdx="1" presStyleCnt="5">
        <dgm:presLayoutVars>
          <dgm:chPref val="3"/>
        </dgm:presLayoutVars>
      </dgm:prSet>
      <dgm:spPr/>
    </dgm:pt>
    <dgm:pt modelId="{79ADA80B-E4AA-42E7-84C8-015D7E18D098}" type="pres">
      <dgm:prSet presAssocID="{A12BFCD7-70B1-4418-81C2-948E85EB3197}" presName="hierChild4" presStyleCnt="0"/>
      <dgm:spPr/>
    </dgm:pt>
    <dgm:pt modelId="{3A705B43-4013-49EB-809F-6796C4E86F12}" type="pres">
      <dgm:prSet presAssocID="{953DA8E1-586A-4AF3-A07A-8410BDB84051}" presName="Name17" presStyleLbl="parChTrans1D3" presStyleIdx="2" presStyleCnt="5"/>
      <dgm:spPr/>
    </dgm:pt>
    <dgm:pt modelId="{1EB40416-2CFA-4941-93BF-AA7982747BD4}" type="pres">
      <dgm:prSet presAssocID="{61447423-E842-4A3D-A653-9A5215B015C0}" presName="hierRoot3" presStyleCnt="0"/>
      <dgm:spPr/>
    </dgm:pt>
    <dgm:pt modelId="{BBA67E92-053D-4BC7-BFFB-997FDC8ECD70}" type="pres">
      <dgm:prSet presAssocID="{61447423-E842-4A3D-A653-9A5215B015C0}" presName="composite3" presStyleCnt="0"/>
      <dgm:spPr/>
    </dgm:pt>
    <dgm:pt modelId="{2ACD875A-9D28-46AD-AC0C-CA5B4CE25A5C}" type="pres">
      <dgm:prSet presAssocID="{61447423-E842-4A3D-A653-9A5215B015C0}" presName="background3" presStyleLbl="node3" presStyleIdx="2" presStyleCnt="5"/>
      <dgm:spPr/>
    </dgm:pt>
    <dgm:pt modelId="{CD203CFA-F793-4394-82F4-1E0BB8E821F0}" type="pres">
      <dgm:prSet presAssocID="{61447423-E842-4A3D-A653-9A5215B015C0}" presName="text3" presStyleLbl="fgAcc3" presStyleIdx="2" presStyleCnt="5">
        <dgm:presLayoutVars>
          <dgm:chPref val="3"/>
        </dgm:presLayoutVars>
      </dgm:prSet>
      <dgm:spPr/>
    </dgm:pt>
    <dgm:pt modelId="{3E067F1F-F057-4F00-8297-FC631E0F0048}" type="pres">
      <dgm:prSet presAssocID="{61447423-E842-4A3D-A653-9A5215B015C0}" presName="hierChild4" presStyleCnt="0"/>
      <dgm:spPr/>
    </dgm:pt>
    <dgm:pt modelId="{1B2ED10D-39EC-4224-9A60-03C96907A4A6}" type="pres">
      <dgm:prSet presAssocID="{2F670BD4-69B0-4C5D-8BCD-2FBB32D30275}" presName="Name10" presStyleLbl="parChTrans1D2" presStyleIdx="1" presStyleCnt="2"/>
      <dgm:spPr/>
    </dgm:pt>
    <dgm:pt modelId="{BE53A663-AE99-44D7-87B8-B4AE75268511}" type="pres">
      <dgm:prSet presAssocID="{949E16AF-F3C4-40F2-84AA-AE9F9377832B}" presName="hierRoot2" presStyleCnt="0"/>
      <dgm:spPr/>
    </dgm:pt>
    <dgm:pt modelId="{FFB11867-F8F0-4F69-9F13-80DD2DF14718}" type="pres">
      <dgm:prSet presAssocID="{949E16AF-F3C4-40F2-84AA-AE9F9377832B}" presName="composite2" presStyleCnt="0"/>
      <dgm:spPr/>
    </dgm:pt>
    <dgm:pt modelId="{5BB0E5A6-DFE4-4424-9082-1FA3785D5475}" type="pres">
      <dgm:prSet presAssocID="{949E16AF-F3C4-40F2-84AA-AE9F9377832B}" presName="background2" presStyleLbl="node2" presStyleIdx="1" presStyleCnt="2"/>
      <dgm:spPr>
        <a:solidFill>
          <a:schemeClr val="accent2">
            <a:lumMod val="75000"/>
          </a:schemeClr>
        </a:solidFill>
      </dgm:spPr>
    </dgm:pt>
    <dgm:pt modelId="{1B17E093-2752-4F34-9096-DF7EA3591BF7}" type="pres">
      <dgm:prSet presAssocID="{949E16AF-F3C4-40F2-84AA-AE9F9377832B}" presName="text2" presStyleLbl="fgAcc2" presStyleIdx="1" presStyleCnt="2">
        <dgm:presLayoutVars>
          <dgm:chPref val="3"/>
        </dgm:presLayoutVars>
      </dgm:prSet>
      <dgm:spPr/>
    </dgm:pt>
    <dgm:pt modelId="{BEB0399E-6809-42FB-961E-0F7742B0BFB8}" type="pres">
      <dgm:prSet presAssocID="{949E16AF-F3C4-40F2-84AA-AE9F9377832B}" presName="hierChild3" presStyleCnt="0"/>
      <dgm:spPr/>
    </dgm:pt>
    <dgm:pt modelId="{CDA8CC5C-FAA1-48C2-93AB-FCE6135C85B6}" type="pres">
      <dgm:prSet presAssocID="{FE2E4F26-A9A8-4B12-9BDD-7B697F39232E}" presName="Name17" presStyleLbl="parChTrans1D3" presStyleIdx="3" presStyleCnt="5"/>
      <dgm:spPr/>
    </dgm:pt>
    <dgm:pt modelId="{462F05AC-41C3-4C68-BA32-668241431A23}" type="pres">
      <dgm:prSet presAssocID="{FBF6DA42-6679-47A9-AF5F-F2047E3B737F}" presName="hierRoot3" presStyleCnt="0"/>
      <dgm:spPr/>
    </dgm:pt>
    <dgm:pt modelId="{6E2FD741-E9FE-4AE0-9FEB-3EC362DA69E2}" type="pres">
      <dgm:prSet presAssocID="{FBF6DA42-6679-47A9-AF5F-F2047E3B737F}" presName="composite3" presStyleCnt="0"/>
      <dgm:spPr/>
    </dgm:pt>
    <dgm:pt modelId="{575A49CF-B2B5-4F68-84CA-78BAE655B018}" type="pres">
      <dgm:prSet presAssocID="{FBF6DA42-6679-47A9-AF5F-F2047E3B737F}" presName="background3" presStyleLbl="node3" presStyleIdx="3" presStyleCnt="5"/>
      <dgm:spPr>
        <a:solidFill>
          <a:schemeClr val="accent2">
            <a:lumMod val="75000"/>
          </a:schemeClr>
        </a:solidFill>
      </dgm:spPr>
    </dgm:pt>
    <dgm:pt modelId="{A166983C-7A52-4691-BC4E-CADB7F608C53}" type="pres">
      <dgm:prSet presAssocID="{FBF6DA42-6679-47A9-AF5F-F2047E3B737F}" presName="text3" presStyleLbl="fgAcc3" presStyleIdx="3" presStyleCnt="5">
        <dgm:presLayoutVars>
          <dgm:chPref val="3"/>
        </dgm:presLayoutVars>
      </dgm:prSet>
      <dgm:spPr/>
    </dgm:pt>
    <dgm:pt modelId="{54270EDC-4461-4710-AA02-A3F65D7D60B3}" type="pres">
      <dgm:prSet presAssocID="{FBF6DA42-6679-47A9-AF5F-F2047E3B737F}" presName="hierChild4" presStyleCnt="0"/>
      <dgm:spPr/>
    </dgm:pt>
    <dgm:pt modelId="{1A8F5350-FA8C-4BCA-ABE8-95E9709E099D}" type="pres">
      <dgm:prSet presAssocID="{9C27E23A-EFF3-4B82-897E-FE0658B21B3F}" presName="Name23" presStyleLbl="parChTrans1D4" presStyleIdx="0" presStyleCnt="4"/>
      <dgm:spPr/>
    </dgm:pt>
    <dgm:pt modelId="{1481285F-21A3-42F8-B2BB-4AD664F9EEF0}" type="pres">
      <dgm:prSet presAssocID="{C1F2D7B2-EC21-49E7-B198-F8955B759C6D}" presName="hierRoot4" presStyleCnt="0"/>
      <dgm:spPr/>
    </dgm:pt>
    <dgm:pt modelId="{74F79821-BB0F-4AF2-96A2-7E1E70B24EF5}" type="pres">
      <dgm:prSet presAssocID="{C1F2D7B2-EC21-49E7-B198-F8955B759C6D}" presName="composite4" presStyleCnt="0"/>
      <dgm:spPr/>
    </dgm:pt>
    <dgm:pt modelId="{D7FB0369-45C5-4B6D-A401-2D437682B863}" type="pres">
      <dgm:prSet presAssocID="{C1F2D7B2-EC21-49E7-B198-F8955B759C6D}" presName="background4" presStyleLbl="node4" presStyleIdx="0" presStyleCnt="4"/>
      <dgm:spPr>
        <a:solidFill>
          <a:schemeClr val="accent2">
            <a:lumMod val="75000"/>
          </a:schemeClr>
        </a:solidFill>
      </dgm:spPr>
    </dgm:pt>
    <dgm:pt modelId="{1A2ED87D-0C3E-4582-82B3-91C20BA1FF73}" type="pres">
      <dgm:prSet presAssocID="{C1F2D7B2-EC21-49E7-B198-F8955B759C6D}" presName="text4" presStyleLbl="fgAcc4" presStyleIdx="0" presStyleCnt="4">
        <dgm:presLayoutVars>
          <dgm:chPref val="3"/>
        </dgm:presLayoutVars>
      </dgm:prSet>
      <dgm:spPr/>
    </dgm:pt>
    <dgm:pt modelId="{2C0B22B5-FB6B-4CFA-8D2D-A3C1499155BA}" type="pres">
      <dgm:prSet presAssocID="{C1F2D7B2-EC21-49E7-B198-F8955B759C6D}" presName="hierChild5" presStyleCnt="0"/>
      <dgm:spPr/>
    </dgm:pt>
    <dgm:pt modelId="{3FB70728-2752-4CA9-83B1-77F3DF01895A}" type="pres">
      <dgm:prSet presAssocID="{4DB2EBCA-D49A-4215-80FD-F1C744F762C6}" presName="Name23" presStyleLbl="parChTrans1D4" presStyleIdx="1" presStyleCnt="4"/>
      <dgm:spPr/>
    </dgm:pt>
    <dgm:pt modelId="{ADC51E76-C26E-4DF2-85A7-FC3D2D9F50E9}" type="pres">
      <dgm:prSet presAssocID="{AE02484F-2D63-48C3-B3E4-621F4750F59B}" presName="hierRoot4" presStyleCnt="0"/>
      <dgm:spPr/>
    </dgm:pt>
    <dgm:pt modelId="{510C189F-7024-4B07-A22C-EBE5EB7CB876}" type="pres">
      <dgm:prSet presAssocID="{AE02484F-2D63-48C3-B3E4-621F4750F59B}" presName="composite4" presStyleCnt="0"/>
      <dgm:spPr/>
    </dgm:pt>
    <dgm:pt modelId="{E2325D63-A6EC-465C-9BF9-446F096B232B}" type="pres">
      <dgm:prSet presAssocID="{AE02484F-2D63-48C3-B3E4-621F4750F59B}" presName="background4" presStyleLbl="node4" presStyleIdx="1" presStyleCnt="4"/>
      <dgm:spPr>
        <a:solidFill>
          <a:schemeClr val="accent2">
            <a:lumMod val="75000"/>
          </a:schemeClr>
        </a:solidFill>
      </dgm:spPr>
    </dgm:pt>
    <dgm:pt modelId="{D2ACEF27-42A4-4D60-9B19-5762CA9594D0}" type="pres">
      <dgm:prSet presAssocID="{AE02484F-2D63-48C3-B3E4-621F4750F59B}" presName="text4" presStyleLbl="fgAcc4" presStyleIdx="1" presStyleCnt="4">
        <dgm:presLayoutVars>
          <dgm:chPref val="3"/>
        </dgm:presLayoutVars>
      </dgm:prSet>
      <dgm:spPr/>
    </dgm:pt>
    <dgm:pt modelId="{71A700A4-A57C-43B6-BAE5-D3980B53CD79}" type="pres">
      <dgm:prSet presAssocID="{AE02484F-2D63-48C3-B3E4-621F4750F59B}" presName="hierChild5" presStyleCnt="0"/>
      <dgm:spPr/>
    </dgm:pt>
    <dgm:pt modelId="{F99CD205-C2BA-483C-991E-E7620ABE6363}" type="pres">
      <dgm:prSet presAssocID="{7A23F79C-3DEA-4C1D-91C5-27C6DB3C9DCF}" presName="Name17" presStyleLbl="parChTrans1D3" presStyleIdx="4" presStyleCnt="5"/>
      <dgm:spPr/>
    </dgm:pt>
    <dgm:pt modelId="{1829CFD6-7AB9-4273-9475-5F15AA813CA1}" type="pres">
      <dgm:prSet presAssocID="{94D73E9B-27A3-4625-B8E3-0D608B4BAA0B}" presName="hierRoot3" presStyleCnt="0"/>
      <dgm:spPr/>
    </dgm:pt>
    <dgm:pt modelId="{3BF7587B-2993-4CC8-9BFA-380273CF8486}" type="pres">
      <dgm:prSet presAssocID="{94D73E9B-27A3-4625-B8E3-0D608B4BAA0B}" presName="composite3" presStyleCnt="0"/>
      <dgm:spPr/>
    </dgm:pt>
    <dgm:pt modelId="{5C8D3047-CFA8-4402-9260-5DB5340BD8AD}" type="pres">
      <dgm:prSet presAssocID="{94D73E9B-27A3-4625-B8E3-0D608B4BAA0B}" presName="background3" presStyleLbl="node3" presStyleIdx="4" presStyleCnt="5"/>
      <dgm:spPr>
        <a:solidFill>
          <a:schemeClr val="accent2">
            <a:lumMod val="75000"/>
          </a:schemeClr>
        </a:solidFill>
      </dgm:spPr>
    </dgm:pt>
    <dgm:pt modelId="{774310B9-7D5D-4D49-8765-0D3C9969FCB3}" type="pres">
      <dgm:prSet presAssocID="{94D73E9B-27A3-4625-B8E3-0D608B4BAA0B}" presName="text3" presStyleLbl="fgAcc3" presStyleIdx="4" presStyleCnt="5">
        <dgm:presLayoutVars>
          <dgm:chPref val="3"/>
        </dgm:presLayoutVars>
      </dgm:prSet>
      <dgm:spPr/>
    </dgm:pt>
    <dgm:pt modelId="{828BE47E-D71F-42B6-BC76-0583321E3C58}" type="pres">
      <dgm:prSet presAssocID="{94D73E9B-27A3-4625-B8E3-0D608B4BAA0B}" presName="hierChild4" presStyleCnt="0"/>
      <dgm:spPr/>
    </dgm:pt>
    <dgm:pt modelId="{BBF70B3B-63EF-4ABA-A243-8C0272E433A6}" type="pres">
      <dgm:prSet presAssocID="{B4D500E1-71F1-4E4A-B3E4-4FF01ACA117E}" presName="Name23" presStyleLbl="parChTrans1D4" presStyleIdx="2" presStyleCnt="4"/>
      <dgm:spPr/>
    </dgm:pt>
    <dgm:pt modelId="{F4C0FC32-2016-4C7E-8E4F-72242BCD0377}" type="pres">
      <dgm:prSet presAssocID="{59F06D78-5468-4F0B-835E-6F3134D60D73}" presName="hierRoot4" presStyleCnt="0"/>
      <dgm:spPr/>
    </dgm:pt>
    <dgm:pt modelId="{979FA6AD-5333-4E70-8A13-101EECDE520F}" type="pres">
      <dgm:prSet presAssocID="{59F06D78-5468-4F0B-835E-6F3134D60D73}" presName="composite4" presStyleCnt="0"/>
      <dgm:spPr/>
    </dgm:pt>
    <dgm:pt modelId="{FA3F5A87-7444-4EBB-BBBB-F6F784DEEC24}" type="pres">
      <dgm:prSet presAssocID="{59F06D78-5468-4F0B-835E-6F3134D60D73}" presName="background4" presStyleLbl="node4" presStyleIdx="2" presStyleCnt="4"/>
      <dgm:spPr>
        <a:solidFill>
          <a:schemeClr val="accent2">
            <a:lumMod val="75000"/>
          </a:schemeClr>
        </a:solidFill>
      </dgm:spPr>
    </dgm:pt>
    <dgm:pt modelId="{47C8CF89-E645-4746-8435-3C78E2BC00D4}" type="pres">
      <dgm:prSet presAssocID="{59F06D78-5468-4F0B-835E-6F3134D60D73}" presName="text4" presStyleLbl="fgAcc4" presStyleIdx="2" presStyleCnt="4">
        <dgm:presLayoutVars>
          <dgm:chPref val="3"/>
        </dgm:presLayoutVars>
      </dgm:prSet>
      <dgm:spPr/>
    </dgm:pt>
    <dgm:pt modelId="{0278FAC0-03CD-4D9A-9ACC-637D9DEEEF47}" type="pres">
      <dgm:prSet presAssocID="{59F06D78-5468-4F0B-835E-6F3134D60D73}" presName="hierChild5" presStyleCnt="0"/>
      <dgm:spPr/>
    </dgm:pt>
    <dgm:pt modelId="{12E8C929-7F06-49D0-B3CB-34930B2269F5}" type="pres">
      <dgm:prSet presAssocID="{2AAF3C45-C70B-4859-9614-C87D75FE0BB1}" presName="Name23" presStyleLbl="parChTrans1D4" presStyleIdx="3" presStyleCnt="4"/>
      <dgm:spPr/>
    </dgm:pt>
    <dgm:pt modelId="{2451DC75-D10B-4815-BE20-5A1FDEC4E30E}" type="pres">
      <dgm:prSet presAssocID="{08CBB807-9606-4762-8E37-50204BAF73FC}" presName="hierRoot4" presStyleCnt="0"/>
      <dgm:spPr/>
    </dgm:pt>
    <dgm:pt modelId="{B0386A76-57D4-4EC7-A18A-21F0770F0800}" type="pres">
      <dgm:prSet presAssocID="{08CBB807-9606-4762-8E37-50204BAF73FC}" presName="composite4" presStyleCnt="0"/>
      <dgm:spPr/>
    </dgm:pt>
    <dgm:pt modelId="{B159AED6-C83D-48E7-AD92-496F4EBE68D2}" type="pres">
      <dgm:prSet presAssocID="{08CBB807-9606-4762-8E37-50204BAF73FC}" presName="background4" presStyleLbl="node4" presStyleIdx="3" presStyleCnt="4"/>
      <dgm:spPr>
        <a:solidFill>
          <a:schemeClr val="accent2">
            <a:lumMod val="75000"/>
          </a:schemeClr>
        </a:solidFill>
      </dgm:spPr>
    </dgm:pt>
    <dgm:pt modelId="{B9A7F95F-824C-47EB-BDA3-F9023C14A378}" type="pres">
      <dgm:prSet presAssocID="{08CBB807-9606-4762-8E37-50204BAF73FC}" presName="text4" presStyleLbl="fgAcc4" presStyleIdx="3" presStyleCnt="4">
        <dgm:presLayoutVars>
          <dgm:chPref val="3"/>
        </dgm:presLayoutVars>
      </dgm:prSet>
      <dgm:spPr/>
    </dgm:pt>
    <dgm:pt modelId="{3A64E9F0-3D66-4CD8-B437-193239DC7DD6}" type="pres">
      <dgm:prSet presAssocID="{08CBB807-9606-4762-8E37-50204BAF73FC}" presName="hierChild5" presStyleCnt="0"/>
      <dgm:spPr/>
    </dgm:pt>
  </dgm:ptLst>
  <dgm:cxnLst>
    <dgm:cxn modelId="{8902F401-C515-43D0-BF37-AC2FF4F8F36A}" type="presOf" srcId="{32674B83-22A7-4F55-A10C-BD0F5B0A67BE}" destId="{12B0450E-43DA-4ACD-B6C1-F8D186D80449}" srcOrd="0" destOrd="0" presId="urn:microsoft.com/office/officeart/2005/8/layout/hierarchy1"/>
    <dgm:cxn modelId="{7CC8CF0E-4B1F-4D79-9FA2-B2B016575574}" type="presOf" srcId="{B4D500E1-71F1-4E4A-B3E4-4FF01ACA117E}" destId="{BBF70B3B-63EF-4ABA-A243-8C0272E433A6}" srcOrd="0" destOrd="0" presId="urn:microsoft.com/office/officeart/2005/8/layout/hierarchy1"/>
    <dgm:cxn modelId="{386A020F-291C-46B0-83A1-FE30A70F013D}" type="presOf" srcId="{C1F2D7B2-EC21-49E7-B198-F8955B759C6D}" destId="{1A2ED87D-0C3E-4582-82B3-91C20BA1FF73}" srcOrd="0" destOrd="0" presId="urn:microsoft.com/office/officeart/2005/8/layout/hierarchy1"/>
    <dgm:cxn modelId="{65F04714-6EA5-48F3-BCCD-9282749A4783}" srcId="{59F06D78-5468-4F0B-835E-6F3134D60D73}" destId="{08CBB807-9606-4762-8E37-50204BAF73FC}" srcOrd="0" destOrd="0" parTransId="{2AAF3C45-C70B-4859-9614-C87D75FE0BB1}" sibTransId="{52608C3C-B054-4108-B387-C00E0DC9C4D8}"/>
    <dgm:cxn modelId="{3C7F9B19-34F2-4130-946A-99370E733630}" srcId="{4508A589-D790-43CC-9B29-AFE26BE9F4D2}" destId="{34D046B2-21FE-40EF-94EF-CCE92C846A02}" srcOrd="0" destOrd="0" parTransId="{32674B83-22A7-4F55-A10C-BD0F5B0A67BE}" sibTransId="{C06E272B-B0C8-4F0E-8BFA-93A46E725185}"/>
    <dgm:cxn modelId="{C3B2AB1C-D9AA-4B21-8B6C-82E46B5FE71E}" srcId="{C5614220-4780-4F0D-BE9D-9E48F18C3C0D}" destId="{4508A589-D790-43CC-9B29-AFE26BE9F4D2}" srcOrd="0" destOrd="0" parTransId="{26286095-E6F4-4578-B92B-D14DF74707C0}" sibTransId="{B034EDA7-8D5D-4E70-9062-4242D59DDE3B}"/>
    <dgm:cxn modelId="{8E739F1F-D14D-4097-855A-4B0A49249D87}" srcId="{949E16AF-F3C4-40F2-84AA-AE9F9377832B}" destId="{94D73E9B-27A3-4625-B8E3-0D608B4BAA0B}" srcOrd="1" destOrd="0" parTransId="{7A23F79C-3DEA-4C1D-91C5-27C6DB3C9DCF}" sibTransId="{6855C952-9809-40D9-B0A9-069B2A2DAC63}"/>
    <dgm:cxn modelId="{2451B740-D298-4C9B-9FDA-84AD340E8D43}" type="presOf" srcId="{2F670BD4-69B0-4C5D-8BCD-2FBB32D30275}" destId="{1B2ED10D-39EC-4224-9A60-03C96907A4A6}" srcOrd="0" destOrd="0" presId="urn:microsoft.com/office/officeart/2005/8/layout/hierarchy1"/>
    <dgm:cxn modelId="{4354C35B-4800-4DF9-AB14-F2BD981A370C}" type="presOf" srcId="{9C27E23A-EFF3-4B82-897E-FE0658B21B3F}" destId="{1A8F5350-FA8C-4BCA-ABE8-95E9709E099D}" srcOrd="0" destOrd="0" presId="urn:microsoft.com/office/officeart/2005/8/layout/hierarchy1"/>
    <dgm:cxn modelId="{E6084B62-7526-43A4-A0AC-C6FA5CE35F4B}" type="presOf" srcId="{AE02484F-2D63-48C3-B3E4-621F4750F59B}" destId="{D2ACEF27-42A4-4D60-9B19-5762CA9594D0}" srcOrd="0" destOrd="0" presId="urn:microsoft.com/office/officeart/2005/8/layout/hierarchy1"/>
    <dgm:cxn modelId="{1B2B9645-20DE-4CA3-8FF3-7ED497625CFF}" type="presOf" srcId="{949E16AF-F3C4-40F2-84AA-AE9F9377832B}" destId="{1B17E093-2752-4F34-9096-DF7EA3591BF7}" srcOrd="0" destOrd="0" presId="urn:microsoft.com/office/officeart/2005/8/layout/hierarchy1"/>
    <dgm:cxn modelId="{682CFD68-EF1D-419F-8C7A-0A0237DF4A7F}" type="presOf" srcId="{59F06D78-5468-4F0B-835E-6F3134D60D73}" destId="{47C8CF89-E645-4746-8435-3C78E2BC00D4}" srcOrd="0" destOrd="0" presId="urn:microsoft.com/office/officeart/2005/8/layout/hierarchy1"/>
    <dgm:cxn modelId="{9984044A-DB41-4B84-85E6-75AE10C49905}" type="presOf" srcId="{CE59F299-3AB9-4F8B-8B51-C49059140229}" destId="{E6984CDA-FDA5-4BD1-A858-AAD2EC60B089}" srcOrd="0" destOrd="0" presId="urn:microsoft.com/office/officeart/2005/8/layout/hierarchy1"/>
    <dgm:cxn modelId="{BC70AB4A-9644-4C9A-8C8D-4E92AAC2AF5C}" type="presOf" srcId="{C5614220-4780-4F0D-BE9D-9E48F18C3C0D}" destId="{C03B9D85-2BDB-4DDD-BE90-354E12B4EC41}" srcOrd="0" destOrd="0" presId="urn:microsoft.com/office/officeart/2005/8/layout/hierarchy1"/>
    <dgm:cxn modelId="{AC20624B-1886-490C-BEE2-C2C9BC12A7B8}" type="presOf" srcId="{4DB2EBCA-D49A-4215-80FD-F1C744F762C6}" destId="{3FB70728-2752-4CA9-83B1-77F3DF01895A}" srcOrd="0" destOrd="0" presId="urn:microsoft.com/office/officeart/2005/8/layout/hierarchy1"/>
    <dgm:cxn modelId="{8FDD6773-FD45-4D19-946D-91C7C368547E}" type="presOf" srcId="{61447423-E842-4A3D-A653-9A5215B015C0}" destId="{CD203CFA-F793-4394-82F4-1E0BB8E821F0}" srcOrd="0" destOrd="0" presId="urn:microsoft.com/office/officeart/2005/8/layout/hierarchy1"/>
    <dgm:cxn modelId="{9FA10276-239B-4C39-94DD-A1265273B296}" srcId="{34D046B2-21FE-40EF-94EF-CCE92C846A02}" destId="{2CB1260D-50C2-4B72-918C-380A1EB90B24}" srcOrd="0" destOrd="0" parTransId="{D499C086-1D63-4E91-BF98-AFF6C6A002DC}" sibTransId="{5DAC4A52-97A0-49F8-8566-953168CFCFC2}"/>
    <dgm:cxn modelId="{A329E676-6A6A-48C1-974C-7FA3BA6A3DC5}" type="presOf" srcId="{FBF6DA42-6679-47A9-AF5F-F2047E3B737F}" destId="{A166983C-7A52-4691-BC4E-CADB7F608C53}" srcOrd="0" destOrd="0" presId="urn:microsoft.com/office/officeart/2005/8/layout/hierarchy1"/>
    <dgm:cxn modelId="{C90AA77B-463D-40E1-A258-52A893D894CF}" type="presOf" srcId="{2AAF3C45-C70B-4859-9614-C87D75FE0BB1}" destId="{12E8C929-7F06-49D0-B3CB-34930B2269F5}" srcOrd="0" destOrd="0" presId="urn:microsoft.com/office/officeart/2005/8/layout/hierarchy1"/>
    <dgm:cxn modelId="{813E2B7D-CB3F-48B6-893D-103B46EF4D19}" srcId="{949E16AF-F3C4-40F2-84AA-AE9F9377832B}" destId="{FBF6DA42-6679-47A9-AF5F-F2047E3B737F}" srcOrd="0" destOrd="0" parTransId="{FE2E4F26-A9A8-4B12-9BDD-7B697F39232E}" sibTransId="{7840A757-B5BB-40B1-A67B-117A882AE919}"/>
    <dgm:cxn modelId="{0EC83282-4325-46B8-BF63-A3EA637D03D7}" type="presOf" srcId="{D499C086-1D63-4E91-BF98-AFF6C6A002DC}" destId="{B2CAA82C-4B2B-4839-A59C-D86CC193AFE6}" srcOrd="0" destOrd="0" presId="urn:microsoft.com/office/officeart/2005/8/layout/hierarchy1"/>
    <dgm:cxn modelId="{3D01BF8A-6176-4BAD-B0EF-F98E9A769739}" srcId="{4508A589-D790-43CC-9B29-AFE26BE9F4D2}" destId="{949E16AF-F3C4-40F2-84AA-AE9F9377832B}" srcOrd="1" destOrd="0" parTransId="{2F670BD4-69B0-4C5D-8BCD-2FBB32D30275}" sibTransId="{0EFC0755-8498-4C6F-9422-20F02D0AC802}"/>
    <dgm:cxn modelId="{FD49F492-8DF2-49DB-89B1-AF20F277FB01}" type="presOf" srcId="{FE2E4F26-A9A8-4B12-9BDD-7B697F39232E}" destId="{CDA8CC5C-FAA1-48C2-93AB-FCE6135C85B6}" srcOrd="0" destOrd="0" presId="urn:microsoft.com/office/officeart/2005/8/layout/hierarchy1"/>
    <dgm:cxn modelId="{54638EA9-8474-4F9F-8978-2683F405EDF6}" type="presOf" srcId="{4508A589-D790-43CC-9B29-AFE26BE9F4D2}" destId="{62CA8D19-938A-4D51-BA0F-ADBEF5045193}" srcOrd="0" destOrd="0" presId="urn:microsoft.com/office/officeart/2005/8/layout/hierarchy1"/>
    <dgm:cxn modelId="{38E249AD-36ED-485B-929B-1E81BB4BDE5D}" type="presOf" srcId="{2CB1260D-50C2-4B72-918C-380A1EB90B24}" destId="{3340D881-9365-4393-A339-2D82723BF34B}" srcOrd="0" destOrd="0" presId="urn:microsoft.com/office/officeart/2005/8/layout/hierarchy1"/>
    <dgm:cxn modelId="{4C44E7BD-1EF7-414B-ACC0-C9DC6CFB6CB9}" type="presOf" srcId="{34D046B2-21FE-40EF-94EF-CCE92C846A02}" destId="{F9F7711B-B932-482F-B9A3-FF0CDEEC9283}" srcOrd="0" destOrd="0" presId="urn:microsoft.com/office/officeart/2005/8/layout/hierarchy1"/>
    <dgm:cxn modelId="{D72901BF-8494-480C-87BC-BEDEF3C8D026}" srcId="{94D73E9B-27A3-4625-B8E3-0D608B4BAA0B}" destId="{59F06D78-5468-4F0B-835E-6F3134D60D73}" srcOrd="0" destOrd="0" parTransId="{B4D500E1-71F1-4E4A-B3E4-4FF01ACA117E}" sibTransId="{9F6AA78A-9808-492B-BD1E-2283C4D1C0F2}"/>
    <dgm:cxn modelId="{7E853BD2-D4B9-44C2-8CEC-F97BFE250344}" type="presOf" srcId="{7A23F79C-3DEA-4C1D-91C5-27C6DB3C9DCF}" destId="{F99CD205-C2BA-483C-991E-E7620ABE6363}" srcOrd="0" destOrd="0" presId="urn:microsoft.com/office/officeart/2005/8/layout/hierarchy1"/>
    <dgm:cxn modelId="{B39BBED8-D1C5-47E4-B7BA-FBF86B6421A0}" srcId="{C1F2D7B2-EC21-49E7-B198-F8955B759C6D}" destId="{AE02484F-2D63-48C3-B3E4-621F4750F59B}" srcOrd="0" destOrd="0" parTransId="{4DB2EBCA-D49A-4215-80FD-F1C744F762C6}" sibTransId="{F30D8840-A7D7-49C9-BD74-800946F37774}"/>
    <dgm:cxn modelId="{53ACD5E2-5865-4C16-B204-CAF0D544DF4E}" type="presOf" srcId="{953DA8E1-586A-4AF3-A07A-8410BDB84051}" destId="{3A705B43-4013-49EB-809F-6796C4E86F12}" srcOrd="0" destOrd="0" presId="urn:microsoft.com/office/officeart/2005/8/layout/hierarchy1"/>
    <dgm:cxn modelId="{BE7ACDE4-59C3-4375-B3C8-75007B4F91A3}" type="presOf" srcId="{08CBB807-9606-4762-8E37-50204BAF73FC}" destId="{B9A7F95F-824C-47EB-BDA3-F9023C14A378}" srcOrd="0" destOrd="0" presId="urn:microsoft.com/office/officeart/2005/8/layout/hierarchy1"/>
    <dgm:cxn modelId="{03404EEB-FA93-41F0-90EB-DE04E13A647A}" srcId="{34D046B2-21FE-40EF-94EF-CCE92C846A02}" destId="{61447423-E842-4A3D-A653-9A5215B015C0}" srcOrd="2" destOrd="0" parTransId="{953DA8E1-586A-4AF3-A07A-8410BDB84051}" sibTransId="{6B05A371-FEB3-485B-A95E-65ABFDE04922}"/>
    <dgm:cxn modelId="{63F10DF4-8033-418C-8B40-265BC104D559}" srcId="{FBF6DA42-6679-47A9-AF5F-F2047E3B737F}" destId="{C1F2D7B2-EC21-49E7-B198-F8955B759C6D}" srcOrd="0" destOrd="0" parTransId="{9C27E23A-EFF3-4B82-897E-FE0658B21B3F}" sibTransId="{30BF4300-51E2-41E8-9C45-D1DABB4D5420}"/>
    <dgm:cxn modelId="{8E1A22F6-D342-4268-AF55-DB44CB885911}" type="presOf" srcId="{A12BFCD7-70B1-4418-81C2-948E85EB3197}" destId="{E97B5CC9-C1D4-4F84-94EE-3363E04F00CD}" srcOrd="0" destOrd="0" presId="urn:microsoft.com/office/officeart/2005/8/layout/hierarchy1"/>
    <dgm:cxn modelId="{A5EA03FA-24AF-4565-8551-FA4800EBC122}" type="presOf" srcId="{94D73E9B-27A3-4625-B8E3-0D608B4BAA0B}" destId="{774310B9-7D5D-4D49-8765-0D3C9969FCB3}" srcOrd="0" destOrd="0" presId="urn:microsoft.com/office/officeart/2005/8/layout/hierarchy1"/>
    <dgm:cxn modelId="{484A79FA-1907-4AE2-9576-80E404B5D99C}" srcId="{34D046B2-21FE-40EF-94EF-CCE92C846A02}" destId="{A12BFCD7-70B1-4418-81C2-948E85EB3197}" srcOrd="1" destOrd="0" parTransId="{CE59F299-3AB9-4F8B-8B51-C49059140229}" sibTransId="{F9994E4C-D1D1-4B78-AEC3-7675814A1901}"/>
    <dgm:cxn modelId="{7FF219D3-D510-4901-9896-77CDB70D46E8}" type="presParOf" srcId="{C03B9D85-2BDB-4DDD-BE90-354E12B4EC41}" destId="{47A9DC0E-F2BC-43A9-A18B-39CB9D6831B1}" srcOrd="0" destOrd="0" presId="urn:microsoft.com/office/officeart/2005/8/layout/hierarchy1"/>
    <dgm:cxn modelId="{5ED048BE-7858-4A62-B982-ED21E42872A0}" type="presParOf" srcId="{47A9DC0E-F2BC-43A9-A18B-39CB9D6831B1}" destId="{F8C90092-B9FE-4491-84FA-C0DA8B3E725F}" srcOrd="0" destOrd="0" presId="urn:microsoft.com/office/officeart/2005/8/layout/hierarchy1"/>
    <dgm:cxn modelId="{57919629-F282-4BDE-B375-CB9508D1C3EB}" type="presParOf" srcId="{F8C90092-B9FE-4491-84FA-C0DA8B3E725F}" destId="{4FFD4B99-8659-4934-939C-4CF105C884B2}" srcOrd="0" destOrd="0" presId="urn:microsoft.com/office/officeart/2005/8/layout/hierarchy1"/>
    <dgm:cxn modelId="{8E6E4615-75E3-4E7F-BB6A-0D97C8D3FED9}" type="presParOf" srcId="{F8C90092-B9FE-4491-84FA-C0DA8B3E725F}" destId="{62CA8D19-938A-4D51-BA0F-ADBEF5045193}" srcOrd="1" destOrd="0" presId="urn:microsoft.com/office/officeart/2005/8/layout/hierarchy1"/>
    <dgm:cxn modelId="{44C76DAC-5A24-40FF-A2D8-429533287D18}" type="presParOf" srcId="{47A9DC0E-F2BC-43A9-A18B-39CB9D6831B1}" destId="{26CE9E1A-4C32-4BB3-811B-494CA7A1939D}" srcOrd="1" destOrd="0" presId="urn:microsoft.com/office/officeart/2005/8/layout/hierarchy1"/>
    <dgm:cxn modelId="{DF058F7A-926E-4C37-8B55-0990A749396A}" type="presParOf" srcId="{26CE9E1A-4C32-4BB3-811B-494CA7A1939D}" destId="{12B0450E-43DA-4ACD-B6C1-F8D186D80449}" srcOrd="0" destOrd="0" presId="urn:microsoft.com/office/officeart/2005/8/layout/hierarchy1"/>
    <dgm:cxn modelId="{1F944556-DD41-435C-A968-C22EDBE883DA}" type="presParOf" srcId="{26CE9E1A-4C32-4BB3-811B-494CA7A1939D}" destId="{11525C5A-AC5C-484B-9F26-8921B4919645}" srcOrd="1" destOrd="0" presId="urn:microsoft.com/office/officeart/2005/8/layout/hierarchy1"/>
    <dgm:cxn modelId="{791BF6DE-3694-4D03-A906-545273D6B2C9}" type="presParOf" srcId="{11525C5A-AC5C-484B-9F26-8921B4919645}" destId="{3BEE9763-7EB2-47AD-95DC-12FA9336A7F3}" srcOrd="0" destOrd="0" presId="urn:microsoft.com/office/officeart/2005/8/layout/hierarchy1"/>
    <dgm:cxn modelId="{8DFF7781-8F1E-4B81-B6C5-F5E36AC039F7}" type="presParOf" srcId="{3BEE9763-7EB2-47AD-95DC-12FA9336A7F3}" destId="{CB1790A9-37AF-4CE4-BC1A-CB776A367BCB}" srcOrd="0" destOrd="0" presId="urn:microsoft.com/office/officeart/2005/8/layout/hierarchy1"/>
    <dgm:cxn modelId="{668E4B2A-9FD8-4B1D-A8E5-8E406AEF1CD4}" type="presParOf" srcId="{3BEE9763-7EB2-47AD-95DC-12FA9336A7F3}" destId="{F9F7711B-B932-482F-B9A3-FF0CDEEC9283}" srcOrd="1" destOrd="0" presId="urn:microsoft.com/office/officeart/2005/8/layout/hierarchy1"/>
    <dgm:cxn modelId="{55B9D7C1-ABB2-48FA-ADD4-AEE39C42A64F}" type="presParOf" srcId="{11525C5A-AC5C-484B-9F26-8921B4919645}" destId="{0E22D82A-A69E-4760-BC8E-78CBAAC20C47}" srcOrd="1" destOrd="0" presId="urn:microsoft.com/office/officeart/2005/8/layout/hierarchy1"/>
    <dgm:cxn modelId="{5F87C7B4-8F41-456B-A5BD-A1ACB3249BEC}" type="presParOf" srcId="{0E22D82A-A69E-4760-BC8E-78CBAAC20C47}" destId="{B2CAA82C-4B2B-4839-A59C-D86CC193AFE6}" srcOrd="0" destOrd="0" presId="urn:microsoft.com/office/officeart/2005/8/layout/hierarchy1"/>
    <dgm:cxn modelId="{B689C400-96BD-4237-B6DF-552E88383469}" type="presParOf" srcId="{0E22D82A-A69E-4760-BC8E-78CBAAC20C47}" destId="{6608265B-F51A-4E9D-9D9D-DC4312A7D17F}" srcOrd="1" destOrd="0" presId="urn:microsoft.com/office/officeart/2005/8/layout/hierarchy1"/>
    <dgm:cxn modelId="{4584432F-D6BE-48B4-B72C-65363F707A74}" type="presParOf" srcId="{6608265B-F51A-4E9D-9D9D-DC4312A7D17F}" destId="{0EA0C4B8-8924-4890-B67E-6136404D6DFA}" srcOrd="0" destOrd="0" presId="urn:microsoft.com/office/officeart/2005/8/layout/hierarchy1"/>
    <dgm:cxn modelId="{FFF83EF9-CCC3-425E-B697-2C54BAAC346A}" type="presParOf" srcId="{0EA0C4B8-8924-4890-B67E-6136404D6DFA}" destId="{355AC088-7782-4A04-BD7A-B624DCA0983D}" srcOrd="0" destOrd="0" presId="urn:microsoft.com/office/officeart/2005/8/layout/hierarchy1"/>
    <dgm:cxn modelId="{7D58E48A-53A7-4E5A-9510-1199709FA2F2}" type="presParOf" srcId="{0EA0C4B8-8924-4890-B67E-6136404D6DFA}" destId="{3340D881-9365-4393-A339-2D82723BF34B}" srcOrd="1" destOrd="0" presId="urn:microsoft.com/office/officeart/2005/8/layout/hierarchy1"/>
    <dgm:cxn modelId="{F3E27744-4540-4547-8E3A-77FFAB84B9EF}" type="presParOf" srcId="{6608265B-F51A-4E9D-9D9D-DC4312A7D17F}" destId="{20C755B4-69FD-4B9F-A5D3-43E68FAFEF66}" srcOrd="1" destOrd="0" presId="urn:microsoft.com/office/officeart/2005/8/layout/hierarchy1"/>
    <dgm:cxn modelId="{22BE805B-234D-47E9-9FC9-BB8692EB9A70}" type="presParOf" srcId="{0E22D82A-A69E-4760-BC8E-78CBAAC20C47}" destId="{E6984CDA-FDA5-4BD1-A858-AAD2EC60B089}" srcOrd="2" destOrd="0" presId="urn:microsoft.com/office/officeart/2005/8/layout/hierarchy1"/>
    <dgm:cxn modelId="{A253BF30-9926-474F-AFAA-B8161006B5F1}" type="presParOf" srcId="{0E22D82A-A69E-4760-BC8E-78CBAAC20C47}" destId="{FEC60950-E859-4B71-9D35-55723955AD13}" srcOrd="3" destOrd="0" presId="urn:microsoft.com/office/officeart/2005/8/layout/hierarchy1"/>
    <dgm:cxn modelId="{4CA394B6-AD8A-415A-B3C5-509338CC7484}" type="presParOf" srcId="{FEC60950-E859-4B71-9D35-55723955AD13}" destId="{B8E5FF3A-3185-494B-BB21-9E571E987A8D}" srcOrd="0" destOrd="0" presId="urn:microsoft.com/office/officeart/2005/8/layout/hierarchy1"/>
    <dgm:cxn modelId="{4166A15A-6F97-4B5F-93F8-6C3E283139E1}" type="presParOf" srcId="{B8E5FF3A-3185-494B-BB21-9E571E987A8D}" destId="{B073FF32-023B-4A8F-B4F6-6F64611FAAFF}" srcOrd="0" destOrd="0" presId="urn:microsoft.com/office/officeart/2005/8/layout/hierarchy1"/>
    <dgm:cxn modelId="{AA8E9833-EEC0-4B2D-8B10-059370CBE84F}" type="presParOf" srcId="{B8E5FF3A-3185-494B-BB21-9E571E987A8D}" destId="{E97B5CC9-C1D4-4F84-94EE-3363E04F00CD}" srcOrd="1" destOrd="0" presId="urn:microsoft.com/office/officeart/2005/8/layout/hierarchy1"/>
    <dgm:cxn modelId="{EFC0DD1B-8F5D-4255-AE5C-BE8415219993}" type="presParOf" srcId="{FEC60950-E859-4B71-9D35-55723955AD13}" destId="{79ADA80B-E4AA-42E7-84C8-015D7E18D098}" srcOrd="1" destOrd="0" presId="urn:microsoft.com/office/officeart/2005/8/layout/hierarchy1"/>
    <dgm:cxn modelId="{8ED57E8E-2549-4602-B418-74E6CCDAE371}" type="presParOf" srcId="{0E22D82A-A69E-4760-BC8E-78CBAAC20C47}" destId="{3A705B43-4013-49EB-809F-6796C4E86F12}" srcOrd="4" destOrd="0" presId="urn:microsoft.com/office/officeart/2005/8/layout/hierarchy1"/>
    <dgm:cxn modelId="{77C5777C-876D-4524-B047-1312E958C2E4}" type="presParOf" srcId="{0E22D82A-A69E-4760-BC8E-78CBAAC20C47}" destId="{1EB40416-2CFA-4941-93BF-AA7982747BD4}" srcOrd="5" destOrd="0" presId="urn:microsoft.com/office/officeart/2005/8/layout/hierarchy1"/>
    <dgm:cxn modelId="{523B5922-1657-4B3C-9119-6450CF6F8E2F}" type="presParOf" srcId="{1EB40416-2CFA-4941-93BF-AA7982747BD4}" destId="{BBA67E92-053D-4BC7-BFFB-997FDC8ECD70}" srcOrd="0" destOrd="0" presId="urn:microsoft.com/office/officeart/2005/8/layout/hierarchy1"/>
    <dgm:cxn modelId="{605AE85B-D449-4FFA-9FC3-885BA0BA31CE}" type="presParOf" srcId="{BBA67E92-053D-4BC7-BFFB-997FDC8ECD70}" destId="{2ACD875A-9D28-46AD-AC0C-CA5B4CE25A5C}" srcOrd="0" destOrd="0" presId="urn:microsoft.com/office/officeart/2005/8/layout/hierarchy1"/>
    <dgm:cxn modelId="{E5A4A4B4-49C9-4A05-B0D9-1F78A41C3893}" type="presParOf" srcId="{BBA67E92-053D-4BC7-BFFB-997FDC8ECD70}" destId="{CD203CFA-F793-4394-82F4-1E0BB8E821F0}" srcOrd="1" destOrd="0" presId="urn:microsoft.com/office/officeart/2005/8/layout/hierarchy1"/>
    <dgm:cxn modelId="{286AC4AB-58A6-486F-BF6D-B1AB66213F09}" type="presParOf" srcId="{1EB40416-2CFA-4941-93BF-AA7982747BD4}" destId="{3E067F1F-F057-4F00-8297-FC631E0F0048}" srcOrd="1" destOrd="0" presId="urn:microsoft.com/office/officeart/2005/8/layout/hierarchy1"/>
    <dgm:cxn modelId="{924F6468-007F-4175-A3F3-5C6D7081531B}" type="presParOf" srcId="{26CE9E1A-4C32-4BB3-811B-494CA7A1939D}" destId="{1B2ED10D-39EC-4224-9A60-03C96907A4A6}" srcOrd="2" destOrd="0" presId="urn:microsoft.com/office/officeart/2005/8/layout/hierarchy1"/>
    <dgm:cxn modelId="{4CF78AAE-DFF3-465B-A957-94CB46E9964A}" type="presParOf" srcId="{26CE9E1A-4C32-4BB3-811B-494CA7A1939D}" destId="{BE53A663-AE99-44D7-87B8-B4AE75268511}" srcOrd="3" destOrd="0" presId="urn:microsoft.com/office/officeart/2005/8/layout/hierarchy1"/>
    <dgm:cxn modelId="{354B0439-CB0B-4A71-B5FB-3DE155434616}" type="presParOf" srcId="{BE53A663-AE99-44D7-87B8-B4AE75268511}" destId="{FFB11867-F8F0-4F69-9F13-80DD2DF14718}" srcOrd="0" destOrd="0" presId="urn:microsoft.com/office/officeart/2005/8/layout/hierarchy1"/>
    <dgm:cxn modelId="{37CC49CD-2199-42EE-8283-BD28EF809591}" type="presParOf" srcId="{FFB11867-F8F0-4F69-9F13-80DD2DF14718}" destId="{5BB0E5A6-DFE4-4424-9082-1FA3785D5475}" srcOrd="0" destOrd="0" presId="urn:microsoft.com/office/officeart/2005/8/layout/hierarchy1"/>
    <dgm:cxn modelId="{DA5C8C8F-DD9D-4DC7-9104-6281C20CEE9B}" type="presParOf" srcId="{FFB11867-F8F0-4F69-9F13-80DD2DF14718}" destId="{1B17E093-2752-4F34-9096-DF7EA3591BF7}" srcOrd="1" destOrd="0" presId="urn:microsoft.com/office/officeart/2005/8/layout/hierarchy1"/>
    <dgm:cxn modelId="{E2BAE43B-973A-45D6-BBB2-34AF8DB21A67}" type="presParOf" srcId="{BE53A663-AE99-44D7-87B8-B4AE75268511}" destId="{BEB0399E-6809-42FB-961E-0F7742B0BFB8}" srcOrd="1" destOrd="0" presId="urn:microsoft.com/office/officeart/2005/8/layout/hierarchy1"/>
    <dgm:cxn modelId="{1348120A-05AD-442D-BB36-7EE77E863740}" type="presParOf" srcId="{BEB0399E-6809-42FB-961E-0F7742B0BFB8}" destId="{CDA8CC5C-FAA1-48C2-93AB-FCE6135C85B6}" srcOrd="0" destOrd="0" presId="urn:microsoft.com/office/officeart/2005/8/layout/hierarchy1"/>
    <dgm:cxn modelId="{11E6E32C-E0B1-4089-9AED-BD81E76D672D}" type="presParOf" srcId="{BEB0399E-6809-42FB-961E-0F7742B0BFB8}" destId="{462F05AC-41C3-4C68-BA32-668241431A23}" srcOrd="1" destOrd="0" presId="urn:microsoft.com/office/officeart/2005/8/layout/hierarchy1"/>
    <dgm:cxn modelId="{ECB0E13E-2D73-4707-8630-2A340C02AF11}" type="presParOf" srcId="{462F05AC-41C3-4C68-BA32-668241431A23}" destId="{6E2FD741-E9FE-4AE0-9FEB-3EC362DA69E2}" srcOrd="0" destOrd="0" presId="urn:microsoft.com/office/officeart/2005/8/layout/hierarchy1"/>
    <dgm:cxn modelId="{D17CE998-97ED-4AE5-8460-17E35394FEAE}" type="presParOf" srcId="{6E2FD741-E9FE-4AE0-9FEB-3EC362DA69E2}" destId="{575A49CF-B2B5-4F68-84CA-78BAE655B018}" srcOrd="0" destOrd="0" presId="urn:microsoft.com/office/officeart/2005/8/layout/hierarchy1"/>
    <dgm:cxn modelId="{8DC75561-6879-4C88-9B1D-7172A256B828}" type="presParOf" srcId="{6E2FD741-E9FE-4AE0-9FEB-3EC362DA69E2}" destId="{A166983C-7A52-4691-BC4E-CADB7F608C53}" srcOrd="1" destOrd="0" presId="urn:microsoft.com/office/officeart/2005/8/layout/hierarchy1"/>
    <dgm:cxn modelId="{E6781D43-306A-426C-BE23-D1DEFDB95C3B}" type="presParOf" srcId="{462F05AC-41C3-4C68-BA32-668241431A23}" destId="{54270EDC-4461-4710-AA02-A3F65D7D60B3}" srcOrd="1" destOrd="0" presId="urn:microsoft.com/office/officeart/2005/8/layout/hierarchy1"/>
    <dgm:cxn modelId="{C0D1B3FC-9128-4612-99EB-500C75A569CA}" type="presParOf" srcId="{54270EDC-4461-4710-AA02-A3F65D7D60B3}" destId="{1A8F5350-FA8C-4BCA-ABE8-95E9709E099D}" srcOrd="0" destOrd="0" presId="urn:microsoft.com/office/officeart/2005/8/layout/hierarchy1"/>
    <dgm:cxn modelId="{5E8C8A5B-B2E4-4146-B5E8-4826806DE90A}" type="presParOf" srcId="{54270EDC-4461-4710-AA02-A3F65D7D60B3}" destId="{1481285F-21A3-42F8-B2BB-4AD664F9EEF0}" srcOrd="1" destOrd="0" presId="urn:microsoft.com/office/officeart/2005/8/layout/hierarchy1"/>
    <dgm:cxn modelId="{49A0B5E7-E90E-48EC-9BB0-B3D24DCC0030}" type="presParOf" srcId="{1481285F-21A3-42F8-B2BB-4AD664F9EEF0}" destId="{74F79821-BB0F-4AF2-96A2-7E1E70B24EF5}" srcOrd="0" destOrd="0" presId="urn:microsoft.com/office/officeart/2005/8/layout/hierarchy1"/>
    <dgm:cxn modelId="{FDC280AE-6392-440B-9E3C-DCDAA29713E6}" type="presParOf" srcId="{74F79821-BB0F-4AF2-96A2-7E1E70B24EF5}" destId="{D7FB0369-45C5-4B6D-A401-2D437682B863}" srcOrd="0" destOrd="0" presId="urn:microsoft.com/office/officeart/2005/8/layout/hierarchy1"/>
    <dgm:cxn modelId="{78CAADA8-BB06-4EB1-987B-46E881CB9668}" type="presParOf" srcId="{74F79821-BB0F-4AF2-96A2-7E1E70B24EF5}" destId="{1A2ED87D-0C3E-4582-82B3-91C20BA1FF73}" srcOrd="1" destOrd="0" presId="urn:microsoft.com/office/officeart/2005/8/layout/hierarchy1"/>
    <dgm:cxn modelId="{B23DF725-9BFC-4C64-9C00-8966E60A7AD7}" type="presParOf" srcId="{1481285F-21A3-42F8-B2BB-4AD664F9EEF0}" destId="{2C0B22B5-FB6B-4CFA-8D2D-A3C1499155BA}" srcOrd="1" destOrd="0" presId="urn:microsoft.com/office/officeart/2005/8/layout/hierarchy1"/>
    <dgm:cxn modelId="{B1D96A20-944A-4F9D-86F0-CFB4CDDAC6DB}" type="presParOf" srcId="{2C0B22B5-FB6B-4CFA-8D2D-A3C1499155BA}" destId="{3FB70728-2752-4CA9-83B1-77F3DF01895A}" srcOrd="0" destOrd="0" presId="urn:microsoft.com/office/officeart/2005/8/layout/hierarchy1"/>
    <dgm:cxn modelId="{B975F048-38F9-4C4D-B557-1A98F37226AE}" type="presParOf" srcId="{2C0B22B5-FB6B-4CFA-8D2D-A3C1499155BA}" destId="{ADC51E76-C26E-4DF2-85A7-FC3D2D9F50E9}" srcOrd="1" destOrd="0" presId="urn:microsoft.com/office/officeart/2005/8/layout/hierarchy1"/>
    <dgm:cxn modelId="{39256E68-60DA-4059-AB0E-6B455A3F34A2}" type="presParOf" srcId="{ADC51E76-C26E-4DF2-85A7-FC3D2D9F50E9}" destId="{510C189F-7024-4B07-A22C-EBE5EB7CB876}" srcOrd="0" destOrd="0" presId="urn:microsoft.com/office/officeart/2005/8/layout/hierarchy1"/>
    <dgm:cxn modelId="{F2B4E073-E225-42C1-A695-015B0AC1B382}" type="presParOf" srcId="{510C189F-7024-4B07-A22C-EBE5EB7CB876}" destId="{E2325D63-A6EC-465C-9BF9-446F096B232B}" srcOrd="0" destOrd="0" presId="urn:microsoft.com/office/officeart/2005/8/layout/hierarchy1"/>
    <dgm:cxn modelId="{AF125401-7F6F-4F8D-B7B0-0495BF739DC0}" type="presParOf" srcId="{510C189F-7024-4B07-A22C-EBE5EB7CB876}" destId="{D2ACEF27-42A4-4D60-9B19-5762CA9594D0}" srcOrd="1" destOrd="0" presId="urn:microsoft.com/office/officeart/2005/8/layout/hierarchy1"/>
    <dgm:cxn modelId="{9F753375-2C78-46B5-9E7B-A04A2299064A}" type="presParOf" srcId="{ADC51E76-C26E-4DF2-85A7-FC3D2D9F50E9}" destId="{71A700A4-A57C-43B6-BAE5-D3980B53CD79}" srcOrd="1" destOrd="0" presId="urn:microsoft.com/office/officeart/2005/8/layout/hierarchy1"/>
    <dgm:cxn modelId="{4ACE0A2B-A58A-49DC-8A9C-B9CE983FCFDE}" type="presParOf" srcId="{BEB0399E-6809-42FB-961E-0F7742B0BFB8}" destId="{F99CD205-C2BA-483C-991E-E7620ABE6363}" srcOrd="2" destOrd="0" presId="urn:microsoft.com/office/officeart/2005/8/layout/hierarchy1"/>
    <dgm:cxn modelId="{3C30D42D-4620-4D4D-A6E3-6EE6CB49359E}" type="presParOf" srcId="{BEB0399E-6809-42FB-961E-0F7742B0BFB8}" destId="{1829CFD6-7AB9-4273-9475-5F15AA813CA1}" srcOrd="3" destOrd="0" presId="urn:microsoft.com/office/officeart/2005/8/layout/hierarchy1"/>
    <dgm:cxn modelId="{D6EF0D4F-703A-47F0-A461-25341BDBE886}" type="presParOf" srcId="{1829CFD6-7AB9-4273-9475-5F15AA813CA1}" destId="{3BF7587B-2993-4CC8-9BFA-380273CF8486}" srcOrd="0" destOrd="0" presId="urn:microsoft.com/office/officeart/2005/8/layout/hierarchy1"/>
    <dgm:cxn modelId="{18D98085-A0B6-4284-9DEB-F7F411E342C2}" type="presParOf" srcId="{3BF7587B-2993-4CC8-9BFA-380273CF8486}" destId="{5C8D3047-CFA8-4402-9260-5DB5340BD8AD}" srcOrd="0" destOrd="0" presId="urn:microsoft.com/office/officeart/2005/8/layout/hierarchy1"/>
    <dgm:cxn modelId="{82C34C0F-C53E-4F4A-BDB0-84701DDBB8F9}" type="presParOf" srcId="{3BF7587B-2993-4CC8-9BFA-380273CF8486}" destId="{774310B9-7D5D-4D49-8765-0D3C9969FCB3}" srcOrd="1" destOrd="0" presId="urn:microsoft.com/office/officeart/2005/8/layout/hierarchy1"/>
    <dgm:cxn modelId="{005749E3-6D83-44CF-9A29-1DF9EEB9F183}" type="presParOf" srcId="{1829CFD6-7AB9-4273-9475-5F15AA813CA1}" destId="{828BE47E-D71F-42B6-BC76-0583321E3C58}" srcOrd="1" destOrd="0" presId="urn:microsoft.com/office/officeart/2005/8/layout/hierarchy1"/>
    <dgm:cxn modelId="{3470D42A-43DA-4C61-B2D5-9276F2C39584}" type="presParOf" srcId="{828BE47E-D71F-42B6-BC76-0583321E3C58}" destId="{BBF70B3B-63EF-4ABA-A243-8C0272E433A6}" srcOrd="0" destOrd="0" presId="urn:microsoft.com/office/officeart/2005/8/layout/hierarchy1"/>
    <dgm:cxn modelId="{99BFF98A-AA7F-4A41-96CE-B654ABADF3B0}" type="presParOf" srcId="{828BE47E-D71F-42B6-BC76-0583321E3C58}" destId="{F4C0FC32-2016-4C7E-8E4F-72242BCD0377}" srcOrd="1" destOrd="0" presId="urn:microsoft.com/office/officeart/2005/8/layout/hierarchy1"/>
    <dgm:cxn modelId="{6B7E033A-87F6-4D64-8DCB-1D429D7877ED}" type="presParOf" srcId="{F4C0FC32-2016-4C7E-8E4F-72242BCD0377}" destId="{979FA6AD-5333-4E70-8A13-101EECDE520F}" srcOrd="0" destOrd="0" presId="urn:microsoft.com/office/officeart/2005/8/layout/hierarchy1"/>
    <dgm:cxn modelId="{5A4A47D9-7E36-40C1-965C-F7BD7D78F064}" type="presParOf" srcId="{979FA6AD-5333-4E70-8A13-101EECDE520F}" destId="{FA3F5A87-7444-4EBB-BBBB-F6F784DEEC24}" srcOrd="0" destOrd="0" presId="urn:microsoft.com/office/officeart/2005/8/layout/hierarchy1"/>
    <dgm:cxn modelId="{B6BCFEF4-2D5E-4EED-AD0C-407AD6B0CFCE}" type="presParOf" srcId="{979FA6AD-5333-4E70-8A13-101EECDE520F}" destId="{47C8CF89-E645-4746-8435-3C78E2BC00D4}" srcOrd="1" destOrd="0" presId="urn:microsoft.com/office/officeart/2005/8/layout/hierarchy1"/>
    <dgm:cxn modelId="{4F24064E-95BB-4A32-8E8C-7EDA19D06B69}" type="presParOf" srcId="{F4C0FC32-2016-4C7E-8E4F-72242BCD0377}" destId="{0278FAC0-03CD-4D9A-9ACC-637D9DEEEF47}" srcOrd="1" destOrd="0" presId="urn:microsoft.com/office/officeart/2005/8/layout/hierarchy1"/>
    <dgm:cxn modelId="{2626BDF5-7846-4714-AD9E-ACBC91248A56}" type="presParOf" srcId="{0278FAC0-03CD-4D9A-9ACC-637D9DEEEF47}" destId="{12E8C929-7F06-49D0-B3CB-34930B2269F5}" srcOrd="0" destOrd="0" presId="urn:microsoft.com/office/officeart/2005/8/layout/hierarchy1"/>
    <dgm:cxn modelId="{B82EC01E-BF64-4B9A-8F80-8F323433D0AC}" type="presParOf" srcId="{0278FAC0-03CD-4D9A-9ACC-637D9DEEEF47}" destId="{2451DC75-D10B-4815-BE20-5A1FDEC4E30E}" srcOrd="1" destOrd="0" presId="urn:microsoft.com/office/officeart/2005/8/layout/hierarchy1"/>
    <dgm:cxn modelId="{932EF955-3019-4C72-817F-F57D66135C5F}" type="presParOf" srcId="{2451DC75-D10B-4815-BE20-5A1FDEC4E30E}" destId="{B0386A76-57D4-4EC7-A18A-21F0770F0800}" srcOrd="0" destOrd="0" presId="urn:microsoft.com/office/officeart/2005/8/layout/hierarchy1"/>
    <dgm:cxn modelId="{8D346578-CD8F-478E-AED4-B6A41AC5F2BC}" type="presParOf" srcId="{B0386A76-57D4-4EC7-A18A-21F0770F0800}" destId="{B159AED6-C83D-48E7-AD92-496F4EBE68D2}" srcOrd="0" destOrd="0" presId="urn:microsoft.com/office/officeart/2005/8/layout/hierarchy1"/>
    <dgm:cxn modelId="{43CA7E66-1A88-45EF-943D-2D7348EF74C9}" type="presParOf" srcId="{B0386A76-57D4-4EC7-A18A-21F0770F0800}" destId="{B9A7F95F-824C-47EB-BDA3-F9023C14A378}" srcOrd="1" destOrd="0" presId="urn:microsoft.com/office/officeart/2005/8/layout/hierarchy1"/>
    <dgm:cxn modelId="{F64FFA11-100D-4058-BAF8-57A89A4689C4}" type="presParOf" srcId="{2451DC75-D10B-4815-BE20-5A1FDEC4E30E}" destId="{3A64E9F0-3D66-4CD8-B437-193239DC7D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FC0D81-BF16-4388-BDF7-7829E257C555}" type="doc">
      <dgm:prSet loTypeId="urn:microsoft.com/office/officeart/2005/8/layout/hierarchy1" loCatId="hierarchy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6D032-7A76-4B84-A0EE-C18F79B5CF10}">
      <dgm:prSet phldrT="[Text]" custT="1"/>
      <dgm:spPr/>
      <dgm:t>
        <a:bodyPr/>
        <a:lstStyle/>
        <a:p>
          <a:r>
            <a:rPr lang="en-US" sz="2000" b="1" i="1" dirty="0"/>
            <a:t>NS</a:t>
          </a:r>
        </a:p>
      </dgm:t>
    </dgm:pt>
    <dgm:pt modelId="{042CB0AF-A1FB-440B-AD86-54F6A81E3AD5}" type="parTrans" cxnId="{F5E9A8CB-0E69-4707-8B70-0EDD3B518519}">
      <dgm:prSet/>
      <dgm:spPr/>
      <dgm:t>
        <a:bodyPr/>
        <a:lstStyle/>
        <a:p>
          <a:endParaRPr lang="en-US"/>
        </a:p>
      </dgm:t>
    </dgm:pt>
    <dgm:pt modelId="{FBE4A319-952C-4992-92D1-A967FFB146F1}" type="sibTrans" cxnId="{F5E9A8CB-0E69-4707-8B70-0EDD3B518519}">
      <dgm:prSet/>
      <dgm:spPr/>
      <dgm:t>
        <a:bodyPr/>
        <a:lstStyle/>
        <a:p>
          <a:endParaRPr lang="en-US"/>
        </a:p>
      </dgm:t>
    </dgm:pt>
    <dgm:pt modelId="{5822BD44-7081-4B7C-BE23-A1E39F43A1B2}">
      <dgm:prSet phldrT="[Text]" custT="1"/>
      <dgm:spPr/>
      <dgm:t>
        <a:bodyPr/>
        <a:lstStyle/>
        <a:p>
          <a:r>
            <a:rPr lang="en-US" sz="1800" dirty="0"/>
            <a:t>SOMATIC</a:t>
          </a:r>
          <a:endParaRPr lang="en-US" sz="1200" dirty="0"/>
        </a:p>
      </dgm:t>
    </dgm:pt>
    <dgm:pt modelId="{70951282-B4A4-406E-B504-6A31C5E34802}" type="parTrans" cxnId="{C617A0B9-2F92-49B2-8FF6-AB7F5C8B92F0}">
      <dgm:prSet/>
      <dgm:spPr/>
      <dgm:t>
        <a:bodyPr/>
        <a:lstStyle/>
        <a:p>
          <a:endParaRPr lang="en-US"/>
        </a:p>
      </dgm:t>
    </dgm:pt>
    <dgm:pt modelId="{30437804-33D4-40E6-B8DB-B5F134EA66A1}" type="sibTrans" cxnId="{C617A0B9-2F92-49B2-8FF6-AB7F5C8B92F0}">
      <dgm:prSet/>
      <dgm:spPr/>
      <dgm:t>
        <a:bodyPr/>
        <a:lstStyle/>
        <a:p>
          <a:endParaRPr lang="en-US"/>
        </a:p>
      </dgm:t>
    </dgm:pt>
    <dgm:pt modelId="{197F8503-0BB2-4379-9145-7E87004447E1}">
      <dgm:prSet phldrT="[Text]" custT="1"/>
      <dgm:spPr/>
      <dgm:t>
        <a:bodyPr/>
        <a:lstStyle/>
        <a:p>
          <a:r>
            <a:rPr lang="en-US" sz="1800" b="1" i="1" u="sng" dirty="0">
              <a:solidFill>
                <a:srgbClr val="FF0000"/>
              </a:solidFill>
            </a:rPr>
            <a:t>Efferent</a:t>
          </a:r>
        </a:p>
        <a:p>
          <a:r>
            <a:rPr lang="en-US" sz="1800" b="1" i="1" dirty="0">
              <a:solidFill>
                <a:srgbClr val="FF0000"/>
              </a:solidFill>
            </a:rPr>
            <a:t>(Motor) </a:t>
          </a:r>
        </a:p>
        <a:p>
          <a:r>
            <a:rPr lang="en-US" sz="1800" b="1" i="1" dirty="0">
              <a:solidFill>
                <a:srgbClr val="FF0000"/>
              </a:solidFill>
              <a:sym typeface="Wingdings" panose="05000000000000000000" pitchFamily="2" charset="2"/>
            </a:rPr>
            <a:t> </a:t>
          </a:r>
          <a:r>
            <a:rPr lang="en-US" sz="1800" b="1" i="1" dirty="0">
              <a:solidFill>
                <a:srgbClr val="FF0000"/>
              </a:solidFill>
            </a:rPr>
            <a:t>skeletal muscles</a:t>
          </a:r>
          <a:endParaRPr lang="en-US" sz="1800" b="1" dirty="0">
            <a:solidFill>
              <a:srgbClr val="FF0000"/>
            </a:solidFill>
          </a:endParaRPr>
        </a:p>
      </dgm:t>
    </dgm:pt>
    <dgm:pt modelId="{A5DC86B7-1C41-4198-ACB4-C50F7409AA84}" type="parTrans" cxnId="{F9E82C7D-1868-42B3-A2A2-4389EDB6DC5F}">
      <dgm:prSet/>
      <dgm:spPr/>
      <dgm:t>
        <a:bodyPr/>
        <a:lstStyle/>
        <a:p>
          <a:endParaRPr lang="en-US"/>
        </a:p>
      </dgm:t>
    </dgm:pt>
    <dgm:pt modelId="{D17C2668-BF02-454B-B9FF-DC8279E03A03}" type="sibTrans" cxnId="{F9E82C7D-1868-42B3-A2A2-4389EDB6DC5F}">
      <dgm:prSet/>
      <dgm:spPr/>
      <dgm:t>
        <a:bodyPr/>
        <a:lstStyle/>
        <a:p>
          <a:endParaRPr lang="en-US"/>
        </a:p>
      </dgm:t>
    </dgm:pt>
    <dgm:pt modelId="{92581838-4CA0-44CC-80C6-42F06CF782AC}">
      <dgm:prSet phldrT="[Text]" custT="1"/>
      <dgm:spPr/>
      <dgm:t>
        <a:bodyPr/>
        <a:lstStyle/>
        <a:p>
          <a:r>
            <a:rPr lang="en-US" sz="1800" dirty="0"/>
            <a:t>AUTONOMIC</a:t>
          </a:r>
        </a:p>
        <a:p>
          <a:r>
            <a:rPr lang="en-US" sz="1800" dirty="0"/>
            <a:t>(</a:t>
          </a:r>
          <a:r>
            <a:rPr lang="en-US" sz="1600" dirty="0"/>
            <a:t>Sympathetic &amp; Parasympathetic)</a:t>
          </a:r>
        </a:p>
      </dgm:t>
    </dgm:pt>
    <dgm:pt modelId="{17140B28-FAB2-42C5-B960-66757A1AD092}" type="parTrans" cxnId="{680F948F-CA0D-429F-9D33-6647FFF72177}">
      <dgm:prSet/>
      <dgm:spPr/>
      <dgm:t>
        <a:bodyPr/>
        <a:lstStyle/>
        <a:p>
          <a:endParaRPr lang="en-US"/>
        </a:p>
      </dgm:t>
    </dgm:pt>
    <dgm:pt modelId="{AEB7FDF7-CBCB-47F7-AA6D-B80069FD3639}" type="sibTrans" cxnId="{680F948F-CA0D-429F-9D33-6647FFF72177}">
      <dgm:prSet/>
      <dgm:spPr/>
      <dgm:t>
        <a:bodyPr/>
        <a:lstStyle/>
        <a:p>
          <a:endParaRPr lang="en-US"/>
        </a:p>
      </dgm:t>
    </dgm:pt>
    <dgm:pt modelId="{8E554361-A89B-4852-A219-087C7C497CCE}">
      <dgm:prSet custT="1"/>
      <dgm:spPr/>
      <dgm:t>
        <a:bodyPr/>
        <a:lstStyle/>
        <a:p>
          <a:r>
            <a:rPr lang="en-US" sz="1800" b="1" i="1" u="sng" dirty="0">
              <a:solidFill>
                <a:srgbClr val="0045D0"/>
              </a:solidFill>
            </a:rPr>
            <a:t>Afferent</a:t>
          </a:r>
        </a:p>
        <a:p>
          <a:r>
            <a:rPr lang="en-US" sz="1800" b="1" i="1" dirty="0">
              <a:solidFill>
                <a:srgbClr val="0045D0"/>
              </a:solidFill>
            </a:rPr>
            <a:t>Sensory</a:t>
          </a:r>
        </a:p>
      </dgm:t>
    </dgm:pt>
    <dgm:pt modelId="{6BE807EB-F2A2-4B48-85CB-F3F9B39C3A3B}" type="parTrans" cxnId="{76D84E95-DADF-40FF-9A52-409879F7662D}">
      <dgm:prSet/>
      <dgm:spPr/>
      <dgm:t>
        <a:bodyPr/>
        <a:lstStyle/>
        <a:p>
          <a:endParaRPr lang="en-US"/>
        </a:p>
      </dgm:t>
    </dgm:pt>
    <dgm:pt modelId="{B6819844-CBB9-4610-9AFD-B664E46E1710}" type="sibTrans" cxnId="{76D84E95-DADF-40FF-9A52-409879F7662D}">
      <dgm:prSet/>
      <dgm:spPr/>
      <dgm:t>
        <a:bodyPr/>
        <a:lstStyle/>
        <a:p>
          <a:endParaRPr lang="en-US"/>
        </a:p>
      </dgm:t>
    </dgm:pt>
    <dgm:pt modelId="{FB1FB34B-D5D8-4A8B-BE81-D978021F4125}">
      <dgm:prSet/>
      <dgm:spPr/>
      <dgm:t>
        <a:bodyPr/>
        <a:lstStyle/>
        <a:p>
          <a:pPr algn="ctr"/>
          <a:r>
            <a:rPr lang="en-US" b="1" i="1" u="sng" dirty="0">
              <a:solidFill>
                <a:srgbClr val="FF0000"/>
              </a:solidFill>
            </a:rPr>
            <a:t>Efferent</a:t>
          </a:r>
        </a:p>
        <a:p>
          <a:pPr algn="ctr"/>
          <a:r>
            <a:rPr lang="en-US" b="1" i="1" u="none" dirty="0">
              <a:solidFill>
                <a:srgbClr val="FF0000"/>
              </a:solidFill>
              <a:sym typeface="Wingdings" panose="05000000000000000000" pitchFamily="2" charset="2"/>
            </a:rPr>
            <a:t> </a:t>
          </a:r>
          <a:r>
            <a:rPr lang="en-US" b="1" i="1" u="none" dirty="0">
              <a:solidFill>
                <a:srgbClr val="FF0000"/>
              </a:solidFill>
            </a:rPr>
            <a:t>smooth muscles, heart,  glands</a:t>
          </a:r>
        </a:p>
      </dgm:t>
    </dgm:pt>
    <dgm:pt modelId="{947E3E68-BDE8-4E61-B811-147BD188A0A1}" type="parTrans" cxnId="{62FD4DC8-1A3E-4B6B-B7F2-27DBE70623D0}">
      <dgm:prSet/>
      <dgm:spPr/>
      <dgm:t>
        <a:bodyPr/>
        <a:lstStyle/>
        <a:p>
          <a:endParaRPr lang="en-US"/>
        </a:p>
      </dgm:t>
    </dgm:pt>
    <dgm:pt modelId="{CBBD11E7-84E0-4195-8FC0-4E4D981A11EA}" type="sibTrans" cxnId="{62FD4DC8-1A3E-4B6B-B7F2-27DBE70623D0}">
      <dgm:prSet/>
      <dgm:spPr/>
      <dgm:t>
        <a:bodyPr/>
        <a:lstStyle/>
        <a:p>
          <a:endParaRPr lang="en-US"/>
        </a:p>
      </dgm:t>
    </dgm:pt>
    <dgm:pt modelId="{05946A24-C225-4D53-B356-37F5DD3C8356}">
      <dgm:prSet/>
      <dgm:spPr/>
      <dgm:t>
        <a:bodyPr/>
        <a:lstStyle/>
        <a:p>
          <a:r>
            <a:rPr lang="en-US" b="1" i="1" u="sng" dirty="0">
              <a:solidFill>
                <a:srgbClr val="0045D0"/>
              </a:solidFill>
            </a:rPr>
            <a:t>Afferent</a:t>
          </a:r>
        </a:p>
        <a:p>
          <a:r>
            <a:rPr lang="en-US" b="1" i="1" u="none" dirty="0">
              <a:solidFill>
                <a:srgbClr val="0045D0"/>
              </a:solidFill>
            </a:rPr>
            <a:t>(Visceral sensation)</a:t>
          </a:r>
        </a:p>
      </dgm:t>
    </dgm:pt>
    <dgm:pt modelId="{14B340F9-DDB0-4759-BE8A-F4A7A3C851F8}" type="parTrans" cxnId="{B4CCCBEE-BD1A-459E-BA87-CAA0B083D318}">
      <dgm:prSet/>
      <dgm:spPr/>
      <dgm:t>
        <a:bodyPr/>
        <a:lstStyle/>
        <a:p>
          <a:endParaRPr lang="en-US"/>
        </a:p>
      </dgm:t>
    </dgm:pt>
    <dgm:pt modelId="{7FEE86B1-2F7F-4C26-A8F0-D3F749E94C7A}" type="sibTrans" cxnId="{B4CCCBEE-BD1A-459E-BA87-CAA0B083D318}">
      <dgm:prSet/>
      <dgm:spPr/>
      <dgm:t>
        <a:bodyPr/>
        <a:lstStyle/>
        <a:p>
          <a:endParaRPr lang="en-US"/>
        </a:p>
      </dgm:t>
    </dgm:pt>
    <dgm:pt modelId="{07B332E5-2189-459F-A6B9-CB6BA0942338}" type="pres">
      <dgm:prSet presAssocID="{35FC0D81-BF16-4388-BDF7-7829E257C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89ACA9-66E0-4766-9AB6-1CC683C73EAB}" type="pres">
      <dgm:prSet presAssocID="{6356D032-7A76-4B84-A0EE-C18F79B5CF10}" presName="hierRoot1" presStyleCnt="0"/>
      <dgm:spPr/>
    </dgm:pt>
    <dgm:pt modelId="{E49E4D2B-557D-48F7-81DE-FE080B6A70BD}" type="pres">
      <dgm:prSet presAssocID="{6356D032-7A76-4B84-A0EE-C18F79B5CF10}" presName="composite" presStyleCnt="0"/>
      <dgm:spPr/>
    </dgm:pt>
    <dgm:pt modelId="{CA47D9AE-CDA6-4301-BF21-C2BAAA7D9377}" type="pres">
      <dgm:prSet presAssocID="{6356D032-7A76-4B84-A0EE-C18F79B5CF10}" presName="background" presStyleLbl="node0" presStyleIdx="0" presStyleCnt="1"/>
      <dgm:spPr/>
    </dgm:pt>
    <dgm:pt modelId="{9ECC2128-A67E-44F2-B0D6-1BA448FA26C5}" type="pres">
      <dgm:prSet presAssocID="{6356D032-7A76-4B84-A0EE-C18F79B5CF10}" presName="text" presStyleLbl="fgAcc0" presStyleIdx="0" presStyleCnt="1" custLinFactNeighborX="-315" custLinFactNeighborY="2814">
        <dgm:presLayoutVars>
          <dgm:chPref val="3"/>
        </dgm:presLayoutVars>
      </dgm:prSet>
      <dgm:spPr/>
    </dgm:pt>
    <dgm:pt modelId="{A1D471C2-4889-425E-8948-52C508AE486D}" type="pres">
      <dgm:prSet presAssocID="{6356D032-7A76-4B84-A0EE-C18F79B5CF10}" presName="hierChild2" presStyleCnt="0"/>
      <dgm:spPr/>
    </dgm:pt>
    <dgm:pt modelId="{F5297049-C4F6-40CA-B67D-6C38A42B95AB}" type="pres">
      <dgm:prSet presAssocID="{70951282-B4A4-406E-B504-6A31C5E34802}" presName="Name10" presStyleLbl="parChTrans1D2" presStyleIdx="0" presStyleCnt="2"/>
      <dgm:spPr/>
    </dgm:pt>
    <dgm:pt modelId="{583A236A-A638-43D0-B9DA-95BE83145FF4}" type="pres">
      <dgm:prSet presAssocID="{5822BD44-7081-4B7C-BE23-A1E39F43A1B2}" presName="hierRoot2" presStyleCnt="0"/>
      <dgm:spPr/>
    </dgm:pt>
    <dgm:pt modelId="{1459E130-74CE-42D1-A4D8-29FCBB7E2F2F}" type="pres">
      <dgm:prSet presAssocID="{5822BD44-7081-4B7C-BE23-A1E39F43A1B2}" presName="composite2" presStyleCnt="0"/>
      <dgm:spPr/>
    </dgm:pt>
    <dgm:pt modelId="{65D6E17D-242B-464F-9F44-818400C874D2}" type="pres">
      <dgm:prSet presAssocID="{5822BD44-7081-4B7C-BE23-A1E39F43A1B2}" presName="background2" presStyleLbl="node2" presStyleIdx="0" presStyleCnt="2"/>
      <dgm:spPr/>
    </dgm:pt>
    <dgm:pt modelId="{911E9EF7-AF69-4256-8B49-B028828062A9}" type="pres">
      <dgm:prSet presAssocID="{5822BD44-7081-4B7C-BE23-A1E39F43A1B2}" presName="text2" presStyleLbl="fgAcc2" presStyleIdx="0" presStyleCnt="2">
        <dgm:presLayoutVars>
          <dgm:chPref val="3"/>
        </dgm:presLayoutVars>
      </dgm:prSet>
      <dgm:spPr/>
    </dgm:pt>
    <dgm:pt modelId="{16A8BF78-9863-44C6-851D-346843889685}" type="pres">
      <dgm:prSet presAssocID="{5822BD44-7081-4B7C-BE23-A1E39F43A1B2}" presName="hierChild3" presStyleCnt="0"/>
      <dgm:spPr/>
    </dgm:pt>
    <dgm:pt modelId="{52931FF6-3F21-41A7-926E-18761B68456D}" type="pres">
      <dgm:prSet presAssocID="{A5DC86B7-1C41-4198-ACB4-C50F7409AA84}" presName="Name17" presStyleLbl="parChTrans1D3" presStyleIdx="0" presStyleCnt="4"/>
      <dgm:spPr/>
    </dgm:pt>
    <dgm:pt modelId="{CA939762-7756-419A-AC94-912B87914D28}" type="pres">
      <dgm:prSet presAssocID="{197F8503-0BB2-4379-9145-7E87004447E1}" presName="hierRoot3" presStyleCnt="0"/>
      <dgm:spPr/>
    </dgm:pt>
    <dgm:pt modelId="{3C9EF6A8-7AC9-49BA-A020-FB005BDD497C}" type="pres">
      <dgm:prSet presAssocID="{197F8503-0BB2-4379-9145-7E87004447E1}" presName="composite3" presStyleCnt="0"/>
      <dgm:spPr/>
    </dgm:pt>
    <dgm:pt modelId="{ECD88573-B3D4-4F2D-A378-80CF1934011C}" type="pres">
      <dgm:prSet presAssocID="{197F8503-0BB2-4379-9145-7E87004447E1}" presName="background3" presStyleLbl="node3" presStyleIdx="0" presStyleCnt="4"/>
      <dgm:spPr/>
    </dgm:pt>
    <dgm:pt modelId="{74ACAE3E-8AF7-41EE-8BB3-9B78B79703C5}" type="pres">
      <dgm:prSet presAssocID="{197F8503-0BB2-4379-9145-7E87004447E1}" presName="text3" presStyleLbl="fgAcc3" presStyleIdx="0" presStyleCnt="4">
        <dgm:presLayoutVars>
          <dgm:chPref val="3"/>
        </dgm:presLayoutVars>
      </dgm:prSet>
      <dgm:spPr/>
    </dgm:pt>
    <dgm:pt modelId="{9EF855AF-5ED5-4660-9E36-ED92CE7654D9}" type="pres">
      <dgm:prSet presAssocID="{197F8503-0BB2-4379-9145-7E87004447E1}" presName="hierChild4" presStyleCnt="0"/>
      <dgm:spPr/>
    </dgm:pt>
    <dgm:pt modelId="{222A8215-E551-4943-AB00-36088A8BA7F2}" type="pres">
      <dgm:prSet presAssocID="{6BE807EB-F2A2-4B48-85CB-F3F9B39C3A3B}" presName="Name17" presStyleLbl="parChTrans1D3" presStyleIdx="1" presStyleCnt="4"/>
      <dgm:spPr/>
    </dgm:pt>
    <dgm:pt modelId="{B7A3F335-79F8-4C95-A0FD-DF701B763D08}" type="pres">
      <dgm:prSet presAssocID="{8E554361-A89B-4852-A219-087C7C497CCE}" presName="hierRoot3" presStyleCnt="0"/>
      <dgm:spPr/>
    </dgm:pt>
    <dgm:pt modelId="{FF05FE1B-0E5A-4BF9-A875-80E25BC94C0F}" type="pres">
      <dgm:prSet presAssocID="{8E554361-A89B-4852-A219-087C7C497CCE}" presName="composite3" presStyleCnt="0"/>
      <dgm:spPr/>
    </dgm:pt>
    <dgm:pt modelId="{74A7EC00-7E13-4D82-B70E-316291026A5C}" type="pres">
      <dgm:prSet presAssocID="{8E554361-A89B-4852-A219-087C7C497CCE}" presName="background3" presStyleLbl="node3" presStyleIdx="1" presStyleCnt="4"/>
      <dgm:spPr/>
    </dgm:pt>
    <dgm:pt modelId="{940AD375-A69A-48F2-B607-6349E1BE3C21}" type="pres">
      <dgm:prSet presAssocID="{8E554361-A89B-4852-A219-087C7C497CCE}" presName="text3" presStyleLbl="fgAcc3" presStyleIdx="1" presStyleCnt="4">
        <dgm:presLayoutVars>
          <dgm:chPref val="3"/>
        </dgm:presLayoutVars>
      </dgm:prSet>
      <dgm:spPr/>
    </dgm:pt>
    <dgm:pt modelId="{64734677-2413-40ED-B5CB-7693ECCD48DE}" type="pres">
      <dgm:prSet presAssocID="{8E554361-A89B-4852-A219-087C7C497CCE}" presName="hierChild4" presStyleCnt="0"/>
      <dgm:spPr/>
    </dgm:pt>
    <dgm:pt modelId="{2AED4EC5-57B5-47E6-A74B-250978F08DAA}" type="pres">
      <dgm:prSet presAssocID="{17140B28-FAB2-42C5-B960-66757A1AD092}" presName="Name10" presStyleLbl="parChTrans1D2" presStyleIdx="1" presStyleCnt="2"/>
      <dgm:spPr/>
    </dgm:pt>
    <dgm:pt modelId="{E0173F11-D106-4C6E-A602-26FBB544F6C0}" type="pres">
      <dgm:prSet presAssocID="{92581838-4CA0-44CC-80C6-42F06CF782AC}" presName="hierRoot2" presStyleCnt="0"/>
      <dgm:spPr/>
    </dgm:pt>
    <dgm:pt modelId="{801F8356-D26D-4B8E-A8CF-D96584C37178}" type="pres">
      <dgm:prSet presAssocID="{92581838-4CA0-44CC-80C6-42F06CF782AC}" presName="composite2" presStyleCnt="0"/>
      <dgm:spPr/>
    </dgm:pt>
    <dgm:pt modelId="{B66185D2-2377-47DC-A442-894DBC469768}" type="pres">
      <dgm:prSet presAssocID="{92581838-4CA0-44CC-80C6-42F06CF782AC}" presName="background2" presStyleLbl="node2" presStyleIdx="1" presStyleCnt="2"/>
      <dgm:spPr/>
    </dgm:pt>
    <dgm:pt modelId="{44C821ED-230A-4173-9EBB-6263D8781D31}" type="pres">
      <dgm:prSet presAssocID="{92581838-4CA0-44CC-80C6-42F06CF782AC}" presName="text2" presStyleLbl="fgAcc2" presStyleIdx="1" presStyleCnt="2">
        <dgm:presLayoutVars>
          <dgm:chPref val="3"/>
        </dgm:presLayoutVars>
      </dgm:prSet>
      <dgm:spPr/>
    </dgm:pt>
    <dgm:pt modelId="{8AD2F6D8-B4FB-4792-91D2-B96672B696F7}" type="pres">
      <dgm:prSet presAssocID="{92581838-4CA0-44CC-80C6-42F06CF782AC}" presName="hierChild3" presStyleCnt="0"/>
      <dgm:spPr/>
    </dgm:pt>
    <dgm:pt modelId="{0C32C9D2-028B-47D2-A173-232B26B3B4BA}" type="pres">
      <dgm:prSet presAssocID="{947E3E68-BDE8-4E61-B811-147BD188A0A1}" presName="Name17" presStyleLbl="parChTrans1D3" presStyleIdx="2" presStyleCnt="4"/>
      <dgm:spPr/>
    </dgm:pt>
    <dgm:pt modelId="{96C24DF2-7B86-4FD2-B61A-0C6E87D08ED1}" type="pres">
      <dgm:prSet presAssocID="{FB1FB34B-D5D8-4A8B-BE81-D978021F4125}" presName="hierRoot3" presStyleCnt="0"/>
      <dgm:spPr/>
    </dgm:pt>
    <dgm:pt modelId="{861C8224-2ACD-491A-82A0-04C0AA8384C6}" type="pres">
      <dgm:prSet presAssocID="{FB1FB34B-D5D8-4A8B-BE81-D978021F4125}" presName="composite3" presStyleCnt="0"/>
      <dgm:spPr/>
    </dgm:pt>
    <dgm:pt modelId="{C0E1C2FA-1228-480D-9AB6-26FA7EE1A16E}" type="pres">
      <dgm:prSet presAssocID="{FB1FB34B-D5D8-4A8B-BE81-D978021F4125}" presName="background3" presStyleLbl="node3" presStyleIdx="2" presStyleCnt="4"/>
      <dgm:spPr/>
    </dgm:pt>
    <dgm:pt modelId="{9AA9F718-E4CB-4445-ABEF-6E9399D16AD9}" type="pres">
      <dgm:prSet presAssocID="{FB1FB34B-D5D8-4A8B-BE81-D978021F4125}" presName="text3" presStyleLbl="fgAcc3" presStyleIdx="2" presStyleCnt="4">
        <dgm:presLayoutVars>
          <dgm:chPref val="3"/>
        </dgm:presLayoutVars>
      </dgm:prSet>
      <dgm:spPr/>
    </dgm:pt>
    <dgm:pt modelId="{B0227641-5BF0-43C8-8FEE-BB4D6B9F060D}" type="pres">
      <dgm:prSet presAssocID="{FB1FB34B-D5D8-4A8B-BE81-D978021F4125}" presName="hierChild4" presStyleCnt="0"/>
      <dgm:spPr/>
    </dgm:pt>
    <dgm:pt modelId="{B6EAE14C-5FF2-4763-9081-8820F8439E1C}" type="pres">
      <dgm:prSet presAssocID="{14B340F9-DDB0-4759-BE8A-F4A7A3C851F8}" presName="Name17" presStyleLbl="parChTrans1D3" presStyleIdx="3" presStyleCnt="4"/>
      <dgm:spPr/>
    </dgm:pt>
    <dgm:pt modelId="{C92155D5-05D8-424A-A286-279539853F24}" type="pres">
      <dgm:prSet presAssocID="{05946A24-C225-4D53-B356-37F5DD3C8356}" presName="hierRoot3" presStyleCnt="0"/>
      <dgm:spPr/>
    </dgm:pt>
    <dgm:pt modelId="{07538ADF-2430-4B0D-9CD4-223C4EE7FB73}" type="pres">
      <dgm:prSet presAssocID="{05946A24-C225-4D53-B356-37F5DD3C8356}" presName="composite3" presStyleCnt="0"/>
      <dgm:spPr/>
    </dgm:pt>
    <dgm:pt modelId="{2EED7299-9876-495D-A3B9-0A28333E1493}" type="pres">
      <dgm:prSet presAssocID="{05946A24-C225-4D53-B356-37F5DD3C8356}" presName="background3" presStyleLbl="node3" presStyleIdx="3" presStyleCnt="4"/>
      <dgm:spPr/>
    </dgm:pt>
    <dgm:pt modelId="{06DBC7DD-616B-4FB7-B259-6A64C48E2951}" type="pres">
      <dgm:prSet presAssocID="{05946A24-C225-4D53-B356-37F5DD3C8356}" presName="text3" presStyleLbl="fgAcc3" presStyleIdx="3" presStyleCnt="4">
        <dgm:presLayoutVars>
          <dgm:chPref val="3"/>
        </dgm:presLayoutVars>
      </dgm:prSet>
      <dgm:spPr/>
    </dgm:pt>
    <dgm:pt modelId="{35F471BB-00D3-43E3-8622-8FE12A35D617}" type="pres">
      <dgm:prSet presAssocID="{05946A24-C225-4D53-B356-37F5DD3C8356}" presName="hierChild4" presStyleCnt="0"/>
      <dgm:spPr/>
    </dgm:pt>
  </dgm:ptLst>
  <dgm:cxnLst>
    <dgm:cxn modelId="{612BAC17-C252-47D2-B36B-45AC9B9B6755}" type="presOf" srcId="{197F8503-0BB2-4379-9145-7E87004447E1}" destId="{74ACAE3E-8AF7-41EE-8BB3-9B78B79703C5}" srcOrd="0" destOrd="0" presId="urn:microsoft.com/office/officeart/2005/8/layout/hierarchy1"/>
    <dgm:cxn modelId="{D71A591D-56F3-4F9B-B8D5-B1DD2442158B}" type="presOf" srcId="{A5DC86B7-1C41-4198-ACB4-C50F7409AA84}" destId="{52931FF6-3F21-41A7-926E-18761B68456D}" srcOrd="0" destOrd="0" presId="urn:microsoft.com/office/officeart/2005/8/layout/hierarchy1"/>
    <dgm:cxn modelId="{849B3921-017D-4E66-B39E-B2B8DCCCC7A8}" type="presOf" srcId="{35FC0D81-BF16-4388-BDF7-7829E257C555}" destId="{07B332E5-2189-459F-A6B9-CB6BA0942338}" srcOrd="0" destOrd="0" presId="urn:microsoft.com/office/officeart/2005/8/layout/hierarchy1"/>
    <dgm:cxn modelId="{0E1B1C2C-6992-46FB-9B03-739169FF5B43}" type="presOf" srcId="{6BE807EB-F2A2-4B48-85CB-F3F9B39C3A3B}" destId="{222A8215-E551-4943-AB00-36088A8BA7F2}" srcOrd="0" destOrd="0" presId="urn:microsoft.com/office/officeart/2005/8/layout/hierarchy1"/>
    <dgm:cxn modelId="{2C96DD73-B141-4F7F-94F1-0439E0968C3F}" type="presOf" srcId="{70951282-B4A4-406E-B504-6A31C5E34802}" destId="{F5297049-C4F6-40CA-B67D-6C38A42B95AB}" srcOrd="0" destOrd="0" presId="urn:microsoft.com/office/officeart/2005/8/layout/hierarchy1"/>
    <dgm:cxn modelId="{CFC45F54-AF9B-47D5-AE44-31980AAD76A8}" type="presOf" srcId="{05946A24-C225-4D53-B356-37F5DD3C8356}" destId="{06DBC7DD-616B-4FB7-B259-6A64C48E2951}" srcOrd="0" destOrd="0" presId="urn:microsoft.com/office/officeart/2005/8/layout/hierarchy1"/>
    <dgm:cxn modelId="{5E149F79-FFEE-4A32-B1CA-1A7F9FB8E3C7}" type="presOf" srcId="{92581838-4CA0-44CC-80C6-42F06CF782AC}" destId="{44C821ED-230A-4173-9EBB-6263D8781D31}" srcOrd="0" destOrd="0" presId="urn:microsoft.com/office/officeart/2005/8/layout/hierarchy1"/>
    <dgm:cxn modelId="{F9E82C7D-1868-42B3-A2A2-4389EDB6DC5F}" srcId="{5822BD44-7081-4B7C-BE23-A1E39F43A1B2}" destId="{197F8503-0BB2-4379-9145-7E87004447E1}" srcOrd="0" destOrd="0" parTransId="{A5DC86B7-1C41-4198-ACB4-C50F7409AA84}" sibTransId="{D17C2668-BF02-454B-B9FF-DC8279E03A03}"/>
    <dgm:cxn modelId="{680F948F-CA0D-429F-9D33-6647FFF72177}" srcId="{6356D032-7A76-4B84-A0EE-C18F79B5CF10}" destId="{92581838-4CA0-44CC-80C6-42F06CF782AC}" srcOrd="1" destOrd="0" parTransId="{17140B28-FAB2-42C5-B960-66757A1AD092}" sibTransId="{AEB7FDF7-CBCB-47F7-AA6D-B80069FD3639}"/>
    <dgm:cxn modelId="{92FD2991-6FEF-43D0-8507-66987866EFFA}" type="presOf" srcId="{8E554361-A89B-4852-A219-087C7C497CCE}" destId="{940AD375-A69A-48F2-B607-6349E1BE3C21}" srcOrd="0" destOrd="0" presId="urn:microsoft.com/office/officeart/2005/8/layout/hierarchy1"/>
    <dgm:cxn modelId="{76D84E95-DADF-40FF-9A52-409879F7662D}" srcId="{5822BD44-7081-4B7C-BE23-A1E39F43A1B2}" destId="{8E554361-A89B-4852-A219-087C7C497CCE}" srcOrd="1" destOrd="0" parTransId="{6BE807EB-F2A2-4B48-85CB-F3F9B39C3A3B}" sibTransId="{B6819844-CBB9-4610-9AFD-B664E46E1710}"/>
    <dgm:cxn modelId="{E03D87AF-4705-4445-892C-29088D881F24}" type="presOf" srcId="{5822BD44-7081-4B7C-BE23-A1E39F43A1B2}" destId="{911E9EF7-AF69-4256-8B49-B028828062A9}" srcOrd="0" destOrd="0" presId="urn:microsoft.com/office/officeart/2005/8/layout/hierarchy1"/>
    <dgm:cxn modelId="{C617A0B9-2F92-49B2-8FF6-AB7F5C8B92F0}" srcId="{6356D032-7A76-4B84-A0EE-C18F79B5CF10}" destId="{5822BD44-7081-4B7C-BE23-A1E39F43A1B2}" srcOrd="0" destOrd="0" parTransId="{70951282-B4A4-406E-B504-6A31C5E34802}" sibTransId="{30437804-33D4-40E6-B8DB-B5F134EA66A1}"/>
    <dgm:cxn modelId="{62FD4DC8-1A3E-4B6B-B7F2-27DBE70623D0}" srcId="{92581838-4CA0-44CC-80C6-42F06CF782AC}" destId="{FB1FB34B-D5D8-4A8B-BE81-D978021F4125}" srcOrd="0" destOrd="0" parTransId="{947E3E68-BDE8-4E61-B811-147BD188A0A1}" sibTransId="{CBBD11E7-84E0-4195-8FC0-4E4D981A11EA}"/>
    <dgm:cxn modelId="{F5E9A8CB-0E69-4707-8B70-0EDD3B518519}" srcId="{35FC0D81-BF16-4388-BDF7-7829E257C555}" destId="{6356D032-7A76-4B84-A0EE-C18F79B5CF10}" srcOrd="0" destOrd="0" parTransId="{042CB0AF-A1FB-440B-AD86-54F6A81E3AD5}" sibTransId="{FBE4A319-952C-4992-92D1-A967FFB146F1}"/>
    <dgm:cxn modelId="{57DBC8CC-5477-4233-A15F-0AAEA5A106C9}" type="presOf" srcId="{17140B28-FAB2-42C5-B960-66757A1AD092}" destId="{2AED4EC5-57B5-47E6-A74B-250978F08DAA}" srcOrd="0" destOrd="0" presId="urn:microsoft.com/office/officeart/2005/8/layout/hierarchy1"/>
    <dgm:cxn modelId="{214F24E1-C286-4372-8BCC-F6B8A604C3BA}" type="presOf" srcId="{6356D032-7A76-4B84-A0EE-C18F79B5CF10}" destId="{9ECC2128-A67E-44F2-B0D6-1BA448FA26C5}" srcOrd="0" destOrd="0" presId="urn:microsoft.com/office/officeart/2005/8/layout/hierarchy1"/>
    <dgm:cxn modelId="{B4CCCBEE-BD1A-459E-BA87-CAA0B083D318}" srcId="{92581838-4CA0-44CC-80C6-42F06CF782AC}" destId="{05946A24-C225-4D53-B356-37F5DD3C8356}" srcOrd="1" destOrd="0" parTransId="{14B340F9-DDB0-4759-BE8A-F4A7A3C851F8}" sibTransId="{7FEE86B1-2F7F-4C26-A8F0-D3F749E94C7A}"/>
    <dgm:cxn modelId="{BF5402F0-961A-4325-A6D1-596F4898742A}" type="presOf" srcId="{14B340F9-DDB0-4759-BE8A-F4A7A3C851F8}" destId="{B6EAE14C-5FF2-4763-9081-8820F8439E1C}" srcOrd="0" destOrd="0" presId="urn:microsoft.com/office/officeart/2005/8/layout/hierarchy1"/>
    <dgm:cxn modelId="{1B8846F2-EE3C-48BC-BEF4-EEB450A93282}" type="presOf" srcId="{947E3E68-BDE8-4E61-B811-147BD188A0A1}" destId="{0C32C9D2-028B-47D2-A173-232B26B3B4BA}" srcOrd="0" destOrd="0" presId="urn:microsoft.com/office/officeart/2005/8/layout/hierarchy1"/>
    <dgm:cxn modelId="{151178FE-2F7B-46E0-8BD2-5267124B2ED9}" type="presOf" srcId="{FB1FB34B-D5D8-4A8B-BE81-D978021F4125}" destId="{9AA9F718-E4CB-4445-ABEF-6E9399D16AD9}" srcOrd="0" destOrd="0" presId="urn:microsoft.com/office/officeart/2005/8/layout/hierarchy1"/>
    <dgm:cxn modelId="{A078AFBB-D4C8-4ED7-A8A1-14AFD302C8D5}" type="presParOf" srcId="{07B332E5-2189-459F-A6B9-CB6BA0942338}" destId="{1189ACA9-66E0-4766-9AB6-1CC683C73EAB}" srcOrd="0" destOrd="0" presId="urn:microsoft.com/office/officeart/2005/8/layout/hierarchy1"/>
    <dgm:cxn modelId="{85C058F7-D80C-4CC6-B163-1B976A54D5A8}" type="presParOf" srcId="{1189ACA9-66E0-4766-9AB6-1CC683C73EAB}" destId="{E49E4D2B-557D-48F7-81DE-FE080B6A70BD}" srcOrd="0" destOrd="0" presId="urn:microsoft.com/office/officeart/2005/8/layout/hierarchy1"/>
    <dgm:cxn modelId="{54A8E607-F6AC-4986-8AF4-21C6686E02E6}" type="presParOf" srcId="{E49E4D2B-557D-48F7-81DE-FE080B6A70BD}" destId="{CA47D9AE-CDA6-4301-BF21-C2BAAA7D9377}" srcOrd="0" destOrd="0" presId="urn:microsoft.com/office/officeart/2005/8/layout/hierarchy1"/>
    <dgm:cxn modelId="{3B534B5C-419C-4248-9861-1C0415A6F1FB}" type="presParOf" srcId="{E49E4D2B-557D-48F7-81DE-FE080B6A70BD}" destId="{9ECC2128-A67E-44F2-B0D6-1BA448FA26C5}" srcOrd="1" destOrd="0" presId="urn:microsoft.com/office/officeart/2005/8/layout/hierarchy1"/>
    <dgm:cxn modelId="{3774E5AB-22C3-4610-86DF-1FEADE9D7F9B}" type="presParOf" srcId="{1189ACA9-66E0-4766-9AB6-1CC683C73EAB}" destId="{A1D471C2-4889-425E-8948-52C508AE486D}" srcOrd="1" destOrd="0" presId="urn:microsoft.com/office/officeart/2005/8/layout/hierarchy1"/>
    <dgm:cxn modelId="{98269B1C-83C3-4C4F-9293-B4472919B4CD}" type="presParOf" srcId="{A1D471C2-4889-425E-8948-52C508AE486D}" destId="{F5297049-C4F6-40CA-B67D-6C38A42B95AB}" srcOrd="0" destOrd="0" presId="urn:microsoft.com/office/officeart/2005/8/layout/hierarchy1"/>
    <dgm:cxn modelId="{722001B4-3A2C-417C-BFC1-4A41100648EE}" type="presParOf" srcId="{A1D471C2-4889-425E-8948-52C508AE486D}" destId="{583A236A-A638-43D0-B9DA-95BE83145FF4}" srcOrd="1" destOrd="0" presId="urn:microsoft.com/office/officeart/2005/8/layout/hierarchy1"/>
    <dgm:cxn modelId="{C781E6B1-9C89-43A6-AD15-7DFBCECCEF20}" type="presParOf" srcId="{583A236A-A638-43D0-B9DA-95BE83145FF4}" destId="{1459E130-74CE-42D1-A4D8-29FCBB7E2F2F}" srcOrd="0" destOrd="0" presId="urn:microsoft.com/office/officeart/2005/8/layout/hierarchy1"/>
    <dgm:cxn modelId="{4319B54E-4C17-4778-B623-D2259EA3C229}" type="presParOf" srcId="{1459E130-74CE-42D1-A4D8-29FCBB7E2F2F}" destId="{65D6E17D-242B-464F-9F44-818400C874D2}" srcOrd="0" destOrd="0" presId="urn:microsoft.com/office/officeart/2005/8/layout/hierarchy1"/>
    <dgm:cxn modelId="{6C84062A-5FB0-4ACB-83AE-5BF22FC22575}" type="presParOf" srcId="{1459E130-74CE-42D1-A4D8-29FCBB7E2F2F}" destId="{911E9EF7-AF69-4256-8B49-B028828062A9}" srcOrd="1" destOrd="0" presId="urn:microsoft.com/office/officeart/2005/8/layout/hierarchy1"/>
    <dgm:cxn modelId="{F8E4FA32-9E5B-4D7B-A955-D6658D9EB9E6}" type="presParOf" srcId="{583A236A-A638-43D0-B9DA-95BE83145FF4}" destId="{16A8BF78-9863-44C6-851D-346843889685}" srcOrd="1" destOrd="0" presId="urn:microsoft.com/office/officeart/2005/8/layout/hierarchy1"/>
    <dgm:cxn modelId="{227E7A71-E445-49FB-9263-C1E71637F3D9}" type="presParOf" srcId="{16A8BF78-9863-44C6-851D-346843889685}" destId="{52931FF6-3F21-41A7-926E-18761B68456D}" srcOrd="0" destOrd="0" presId="urn:microsoft.com/office/officeart/2005/8/layout/hierarchy1"/>
    <dgm:cxn modelId="{19662AEE-C36B-4153-AD68-1D355B0F1EB1}" type="presParOf" srcId="{16A8BF78-9863-44C6-851D-346843889685}" destId="{CA939762-7756-419A-AC94-912B87914D28}" srcOrd="1" destOrd="0" presId="urn:microsoft.com/office/officeart/2005/8/layout/hierarchy1"/>
    <dgm:cxn modelId="{A5B8A03B-404F-4856-A16F-CDBA46CCCD8C}" type="presParOf" srcId="{CA939762-7756-419A-AC94-912B87914D28}" destId="{3C9EF6A8-7AC9-49BA-A020-FB005BDD497C}" srcOrd="0" destOrd="0" presId="urn:microsoft.com/office/officeart/2005/8/layout/hierarchy1"/>
    <dgm:cxn modelId="{3EE2D192-F338-491F-8FBD-5D644EB11170}" type="presParOf" srcId="{3C9EF6A8-7AC9-49BA-A020-FB005BDD497C}" destId="{ECD88573-B3D4-4F2D-A378-80CF1934011C}" srcOrd="0" destOrd="0" presId="urn:microsoft.com/office/officeart/2005/8/layout/hierarchy1"/>
    <dgm:cxn modelId="{4FF067C3-EA0E-4347-B65D-2E1A61E14F2E}" type="presParOf" srcId="{3C9EF6A8-7AC9-49BA-A020-FB005BDD497C}" destId="{74ACAE3E-8AF7-41EE-8BB3-9B78B79703C5}" srcOrd="1" destOrd="0" presId="urn:microsoft.com/office/officeart/2005/8/layout/hierarchy1"/>
    <dgm:cxn modelId="{86245340-D1B2-4442-A63C-5902CE871A69}" type="presParOf" srcId="{CA939762-7756-419A-AC94-912B87914D28}" destId="{9EF855AF-5ED5-4660-9E36-ED92CE7654D9}" srcOrd="1" destOrd="0" presId="urn:microsoft.com/office/officeart/2005/8/layout/hierarchy1"/>
    <dgm:cxn modelId="{7BD11548-4046-4307-BBD7-41960D743A6F}" type="presParOf" srcId="{16A8BF78-9863-44C6-851D-346843889685}" destId="{222A8215-E551-4943-AB00-36088A8BA7F2}" srcOrd="2" destOrd="0" presId="urn:microsoft.com/office/officeart/2005/8/layout/hierarchy1"/>
    <dgm:cxn modelId="{1B9A162F-ACD3-4F6F-AB0E-552E9ED1D5D5}" type="presParOf" srcId="{16A8BF78-9863-44C6-851D-346843889685}" destId="{B7A3F335-79F8-4C95-A0FD-DF701B763D08}" srcOrd="3" destOrd="0" presId="urn:microsoft.com/office/officeart/2005/8/layout/hierarchy1"/>
    <dgm:cxn modelId="{AD23673D-D708-4D17-8C8F-B1B651BD0101}" type="presParOf" srcId="{B7A3F335-79F8-4C95-A0FD-DF701B763D08}" destId="{FF05FE1B-0E5A-4BF9-A875-80E25BC94C0F}" srcOrd="0" destOrd="0" presId="urn:microsoft.com/office/officeart/2005/8/layout/hierarchy1"/>
    <dgm:cxn modelId="{48360DA6-D337-4B5A-AFAA-3D320387DE95}" type="presParOf" srcId="{FF05FE1B-0E5A-4BF9-A875-80E25BC94C0F}" destId="{74A7EC00-7E13-4D82-B70E-316291026A5C}" srcOrd="0" destOrd="0" presId="urn:microsoft.com/office/officeart/2005/8/layout/hierarchy1"/>
    <dgm:cxn modelId="{41614A0F-C5AF-4B65-972B-4123CB741359}" type="presParOf" srcId="{FF05FE1B-0E5A-4BF9-A875-80E25BC94C0F}" destId="{940AD375-A69A-48F2-B607-6349E1BE3C21}" srcOrd="1" destOrd="0" presId="urn:microsoft.com/office/officeart/2005/8/layout/hierarchy1"/>
    <dgm:cxn modelId="{48AFF96E-5CD3-4527-8670-965C6BAEB22C}" type="presParOf" srcId="{B7A3F335-79F8-4C95-A0FD-DF701B763D08}" destId="{64734677-2413-40ED-B5CB-7693ECCD48DE}" srcOrd="1" destOrd="0" presId="urn:microsoft.com/office/officeart/2005/8/layout/hierarchy1"/>
    <dgm:cxn modelId="{8B9EF7F6-6F35-40F1-AFDC-AC181C30A115}" type="presParOf" srcId="{A1D471C2-4889-425E-8948-52C508AE486D}" destId="{2AED4EC5-57B5-47E6-A74B-250978F08DAA}" srcOrd="2" destOrd="0" presId="urn:microsoft.com/office/officeart/2005/8/layout/hierarchy1"/>
    <dgm:cxn modelId="{8055EBAB-ADBE-42FA-B4A8-6DBD5BB9EF96}" type="presParOf" srcId="{A1D471C2-4889-425E-8948-52C508AE486D}" destId="{E0173F11-D106-4C6E-A602-26FBB544F6C0}" srcOrd="3" destOrd="0" presId="urn:microsoft.com/office/officeart/2005/8/layout/hierarchy1"/>
    <dgm:cxn modelId="{60CB8741-EABE-4C2E-9B2A-BEB855EE9E28}" type="presParOf" srcId="{E0173F11-D106-4C6E-A602-26FBB544F6C0}" destId="{801F8356-D26D-4B8E-A8CF-D96584C37178}" srcOrd="0" destOrd="0" presId="urn:microsoft.com/office/officeart/2005/8/layout/hierarchy1"/>
    <dgm:cxn modelId="{0F565316-B47D-406B-8F71-5045FB7E9690}" type="presParOf" srcId="{801F8356-D26D-4B8E-A8CF-D96584C37178}" destId="{B66185D2-2377-47DC-A442-894DBC469768}" srcOrd="0" destOrd="0" presId="urn:microsoft.com/office/officeart/2005/8/layout/hierarchy1"/>
    <dgm:cxn modelId="{EC6F685A-389A-4A30-80E6-85DEF33284A5}" type="presParOf" srcId="{801F8356-D26D-4B8E-A8CF-D96584C37178}" destId="{44C821ED-230A-4173-9EBB-6263D8781D31}" srcOrd="1" destOrd="0" presId="urn:microsoft.com/office/officeart/2005/8/layout/hierarchy1"/>
    <dgm:cxn modelId="{40704599-A142-4510-A0FA-09902E492754}" type="presParOf" srcId="{E0173F11-D106-4C6E-A602-26FBB544F6C0}" destId="{8AD2F6D8-B4FB-4792-91D2-B96672B696F7}" srcOrd="1" destOrd="0" presId="urn:microsoft.com/office/officeart/2005/8/layout/hierarchy1"/>
    <dgm:cxn modelId="{EAD3C171-A2EB-4146-BFF0-2940EF66D1D0}" type="presParOf" srcId="{8AD2F6D8-B4FB-4792-91D2-B96672B696F7}" destId="{0C32C9D2-028B-47D2-A173-232B26B3B4BA}" srcOrd="0" destOrd="0" presId="urn:microsoft.com/office/officeart/2005/8/layout/hierarchy1"/>
    <dgm:cxn modelId="{6805035F-615E-4ADD-B40F-B0BC85292C7E}" type="presParOf" srcId="{8AD2F6D8-B4FB-4792-91D2-B96672B696F7}" destId="{96C24DF2-7B86-4FD2-B61A-0C6E87D08ED1}" srcOrd="1" destOrd="0" presId="urn:microsoft.com/office/officeart/2005/8/layout/hierarchy1"/>
    <dgm:cxn modelId="{1E065F9E-E849-41E6-B296-26345A170F69}" type="presParOf" srcId="{96C24DF2-7B86-4FD2-B61A-0C6E87D08ED1}" destId="{861C8224-2ACD-491A-82A0-04C0AA8384C6}" srcOrd="0" destOrd="0" presId="urn:microsoft.com/office/officeart/2005/8/layout/hierarchy1"/>
    <dgm:cxn modelId="{1B3EA005-563B-4C67-ADBD-73D8BF259058}" type="presParOf" srcId="{861C8224-2ACD-491A-82A0-04C0AA8384C6}" destId="{C0E1C2FA-1228-480D-9AB6-26FA7EE1A16E}" srcOrd="0" destOrd="0" presId="urn:microsoft.com/office/officeart/2005/8/layout/hierarchy1"/>
    <dgm:cxn modelId="{547037BF-D031-430F-A37E-4389D75949E8}" type="presParOf" srcId="{861C8224-2ACD-491A-82A0-04C0AA8384C6}" destId="{9AA9F718-E4CB-4445-ABEF-6E9399D16AD9}" srcOrd="1" destOrd="0" presId="urn:microsoft.com/office/officeart/2005/8/layout/hierarchy1"/>
    <dgm:cxn modelId="{595032D3-1045-4D63-B734-C422E63D3F1B}" type="presParOf" srcId="{96C24DF2-7B86-4FD2-B61A-0C6E87D08ED1}" destId="{B0227641-5BF0-43C8-8FEE-BB4D6B9F060D}" srcOrd="1" destOrd="0" presId="urn:microsoft.com/office/officeart/2005/8/layout/hierarchy1"/>
    <dgm:cxn modelId="{940C324A-4B47-4FB9-9D9A-FFB6AA3829F6}" type="presParOf" srcId="{8AD2F6D8-B4FB-4792-91D2-B96672B696F7}" destId="{B6EAE14C-5FF2-4763-9081-8820F8439E1C}" srcOrd="2" destOrd="0" presId="urn:microsoft.com/office/officeart/2005/8/layout/hierarchy1"/>
    <dgm:cxn modelId="{E6231503-AF5C-4F6E-A515-43854FC76260}" type="presParOf" srcId="{8AD2F6D8-B4FB-4792-91D2-B96672B696F7}" destId="{C92155D5-05D8-424A-A286-279539853F24}" srcOrd="3" destOrd="0" presId="urn:microsoft.com/office/officeart/2005/8/layout/hierarchy1"/>
    <dgm:cxn modelId="{CC9EE4C3-5BD4-4196-9656-697318CD8000}" type="presParOf" srcId="{C92155D5-05D8-424A-A286-279539853F24}" destId="{07538ADF-2430-4B0D-9CD4-223C4EE7FB73}" srcOrd="0" destOrd="0" presId="urn:microsoft.com/office/officeart/2005/8/layout/hierarchy1"/>
    <dgm:cxn modelId="{777F8686-26D0-4E12-B9CC-5F29EF205D12}" type="presParOf" srcId="{07538ADF-2430-4B0D-9CD4-223C4EE7FB73}" destId="{2EED7299-9876-495D-A3B9-0A28333E1493}" srcOrd="0" destOrd="0" presId="urn:microsoft.com/office/officeart/2005/8/layout/hierarchy1"/>
    <dgm:cxn modelId="{8F555F1A-C907-45B0-93F3-9CD0D60C61F6}" type="presParOf" srcId="{07538ADF-2430-4B0D-9CD4-223C4EE7FB73}" destId="{06DBC7DD-616B-4FB7-B259-6A64C48E2951}" srcOrd="1" destOrd="0" presId="urn:microsoft.com/office/officeart/2005/8/layout/hierarchy1"/>
    <dgm:cxn modelId="{B322FBCD-F08D-4618-A50F-718D95B5A3E8}" type="presParOf" srcId="{C92155D5-05D8-424A-A286-279539853F24}" destId="{35F471BB-00D3-43E3-8622-8FE12A35D6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FC0D81-BF16-4388-BDF7-7829E257C555}" type="doc">
      <dgm:prSet loTypeId="urn:microsoft.com/office/officeart/2005/8/layout/hierarchy1" loCatId="hierarchy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6D032-7A76-4B84-A0EE-C18F79B5CF10}">
      <dgm:prSet phldrT="[Text]" custT="1"/>
      <dgm:spPr/>
      <dgm:t>
        <a:bodyPr/>
        <a:lstStyle/>
        <a:p>
          <a:r>
            <a:rPr lang="en-US" sz="2000" b="1" i="1" dirty="0"/>
            <a:t>NS</a:t>
          </a:r>
        </a:p>
      </dgm:t>
    </dgm:pt>
    <dgm:pt modelId="{042CB0AF-A1FB-440B-AD86-54F6A81E3AD5}" type="parTrans" cxnId="{F5E9A8CB-0E69-4707-8B70-0EDD3B518519}">
      <dgm:prSet/>
      <dgm:spPr/>
      <dgm:t>
        <a:bodyPr/>
        <a:lstStyle/>
        <a:p>
          <a:endParaRPr lang="en-US"/>
        </a:p>
      </dgm:t>
    </dgm:pt>
    <dgm:pt modelId="{FBE4A319-952C-4992-92D1-A967FFB146F1}" type="sibTrans" cxnId="{F5E9A8CB-0E69-4707-8B70-0EDD3B518519}">
      <dgm:prSet/>
      <dgm:spPr/>
      <dgm:t>
        <a:bodyPr/>
        <a:lstStyle/>
        <a:p>
          <a:endParaRPr lang="en-US"/>
        </a:p>
      </dgm:t>
    </dgm:pt>
    <dgm:pt modelId="{5822BD44-7081-4B7C-BE23-A1E39F43A1B2}">
      <dgm:prSet phldrT="[Text]" custT="1"/>
      <dgm:spPr/>
      <dgm:t>
        <a:bodyPr/>
        <a:lstStyle/>
        <a:p>
          <a:r>
            <a:rPr lang="en-US" sz="1800" dirty="0"/>
            <a:t>SOMATIC</a:t>
          </a:r>
          <a:endParaRPr lang="en-US" sz="1200" dirty="0"/>
        </a:p>
      </dgm:t>
    </dgm:pt>
    <dgm:pt modelId="{70951282-B4A4-406E-B504-6A31C5E34802}" type="parTrans" cxnId="{C617A0B9-2F92-49B2-8FF6-AB7F5C8B92F0}">
      <dgm:prSet/>
      <dgm:spPr/>
      <dgm:t>
        <a:bodyPr/>
        <a:lstStyle/>
        <a:p>
          <a:endParaRPr lang="en-US"/>
        </a:p>
      </dgm:t>
    </dgm:pt>
    <dgm:pt modelId="{30437804-33D4-40E6-B8DB-B5F134EA66A1}" type="sibTrans" cxnId="{C617A0B9-2F92-49B2-8FF6-AB7F5C8B92F0}">
      <dgm:prSet/>
      <dgm:spPr/>
      <dgm:t>
        <a:bodyPr/>
        <a:lstStyle/>
        <a:p>
          <a:endParaRPr lang="en-US"/>
        </a:p>
      </dgm:t>
    </dgm:pt>
    <dgm:pt modelId="{197F8503-0BB2-4379-9145-7E87004447E1}">
      <dgm:prSet phldrT="[Text]" custT="1"/>
      <dgm:spPr/>
      <dgm:t>
        <a:bodyPr/>
        <a:lstStyle/>
        <a:p>
          <a:r>
            <a:rPr lang="en-US" sz="1800" b="1" i="1" u="sng" dirty="0">
              <a:solidFill>
                <a:srgbClr val="FF0000"/>
              </a:solidFill>
            </a:rPr>
            <a:t>Efferent</a:t>
          </a:r>
        </a:p>
        <a:p>
          <a:r>
            <a:rPr lang="en-US" sz="1800" b="1" i="1" dirty="0">
              <a:solidFill>
                <a:srgbClr val="FF0000"/>
              </a:solidFill>
            </a:rPr>
            <a:t>(Motor) </a:t>
          </a:r>
        </a:p>
        <a:p>
          <a:r>
            <a:rPr lang="en-US" sz="1800" b="1" i="1" dirty="0">
              <a:solidFill>
                <a:srgbClr val="FF0000"/>
              </a:solidFill>
              <a:sym typeface="Wingdings" panose="05000000000000000000" pitchFamily="2" charset="2"/>
            </a:rPr>
            <a:t> </a:t>
          </a:r>
          <a:r>
            <a:rPr lang="en-US" sz="1800" b="1" i="1" dirty="0">
              <a:solidFill>
                <a:srgbClr val="FF0000"/>
              </a:solidFill>
            </a:rPr>
            <a:t>skeletal muscles</a:t>
          </a:r>
          <a:endParaRPr lang="en-US" sz="1800" b="1" dirty="0">
            <a:solidFill>
              <a:srgbClr val="FF0000"/>
            </a:solidFill>
          </a:endParaRPr>
        </a:p>
      </dgm:t>
    </dgm:pt>
    <dgm:pt modelId="{A5DC86B7-1C41-4198-ACB4-C50F7409AA84}" type="parTrans" cxnId="{F9E82C7D-1868-42B3-A2A2-4389EDB6DC5F}">
      <dgm:prSet/>
      <dgm:spPr/>
      <dgm:t>
        <a:bodyPr/>
        <a:lstStyle/>
        <a:p>
          <a:endParaRPr lang="en-US"/>
        </a:p>
      </dgm:t>
    </dgm:pt>
    <dgm:pt modelId="{D17C2668-BF02-454B-B9FF-DC8279E03A03}" type="sibTrans" cxnId="{F9E82C7D-1868-42B3-A2A2-4389EDB6DC5F}">
      <dgm:prSet/>
      <dgm:spPr/>
      <dgm:t>
        <a:bodyPr/>
        <a:lstStyle/>
        <a:p>
          <a:endParaRPr lang="en-US"/>
        </a:p>
      </dgm:t>
    </dgm:pt>
    <dgm:pt modelId="{92581838-4CA0-44CC-80C6-42F06CF782AC}">
      <dgm:prSet phldrT="[Text]" custT="1"/>
      <dgm:spPr/>
      <dgm:t>
        <a:bodyPr/>
        <a:lstStyle/>
        <a:p>
          <a:r>
            <a:rPr lang="en-US" sz="1800" dirty="0"/>
            <a:t>AUTONOMIC</a:t>
          </a:r>
        </a:p>
        <a:p>
          <a:r>
            <a:rPr lang="en-US" sz="1800" dirty="0"/>
            <a:t>(</a:t>
          </a:r>
          <a:r>
            <a:rPr lang="en-US" sz="1600" dirty="0"/>
            <a:t>Sympathetic &amp; Parasympathetic)</a:t>
          </a:r>
        </a:p>
      </dgm:t>
    </dgm:pt>
    <dgm:pt modelId="{17140B28-FAB2-42C5-B960-66757A1AD092}" type="parTrans" cxnId="{680F948F-CA0D-429F-9D33-6647FFF72177}">
      <dgm:prSet/>
      <dgm:spPr/>
      <dgm:t>
        <a:bodyPr/>
        <a:lstStyle/>
        <a:p>
          <a:endParaRPr lang="en-US"/>
        </a:p>
      </dgm:t>
    </dgm:pt>
    <dgm:pt modelId="{AEB7FDF7-CBCB-47F7-AA6D-B80069FD3639}" type="sibTrans" cxnId="{680F948F-CA0D-429F-9D33-6647FFF72177}">
      <dgm:prSet/>
      <dgm:spPr/>
      <dgm:t>
        <a:bodyPr/>
        <a:lstStyle/>
        <a:p>
          <a:endParaRPr lang="en-US"/>
        </a:p>
      </dgm:t>
    </dgm:pt>
    <dgm:pt modelId="{8E554361-A89B-4852-A219-087C7C497CCE}">
      <dgm:prSet custT="1"/>
      <dgm:spPr/>
      <dgm:t>
        <a:bodyPr/>
        <a:lstStyle/>
        <a:p>
          <a:r>
            <a:rPr lang="en-US" sz="1800" b="1" i="1" u="sng" dirty="0">
              <a:solidFill>
                <a:srgbClr val="0045D0"/>
              </a:solidFill>
            </a:rPr>
            <a:t>Afferent</a:t>
          </a:r>
        </a:p>
        <a:p>
          <a:r>
            <a:rPr lang="en-US" sz="1800" b="1" i="1" dirty="0">
              <a:solidFill>
                <a:srgbClr val="0045D0"/>
              </a:solidFill>
            </a:rPr>
            <a:t>Sensory</a:t>
          </a:r>
        </a:p>
        <a:p>
          <a:r>
            <a:rPr lang="en-US" sz="1800" b="1" i="1" dirty="0">
              <a:solidFill>
                <a:srgbClr val="0045D0"/>
              </a:solidFill>
            </a:rPr>
            <a:t>(General &amp; Special)</a:t>
          </a:r>
        </a:p>
      </dgm:t>
    </dgm:pt>
    <dgm:pt modelId="{6BE807EB-F2A2-4B48-85CB-F3F9B39C3A3B}" type="parTrans" cxnId="{76D84E95-DADF-40FF-9A52-409879F7662D}">
      <dgm:prSet/>
      <dgm:spPr/>
      <dgm:t>
        <a:bodyPr/>
        <a:lstStyle/>
        <a:p>
          <a:endParaRPr lang="en-US"/>
        </a:p>
      </dgm:t>
    </dgm:pt>
    <dgm:pt modelId="{B6819844-CBB9-4610-9AFD-B664E46E1710}" type="sibTrans" cxnId="{76D84E95-DADF-40FF-9A52-409879F7662D}">
      <dgm:prSet/>
      <dgm:spPr/>
      <dgm:t>
        <a:bodyPr/>
        <a:lstStyle/>
        <a:p>
          <a:endParaRPr lang="en-US"/>
        </a:p>
      </dgm:t>
    </dgm:pt>
    <dgm:pt modelId="{FB1FB34B-D5D8-4A8B-BE81-D978021F4125}">
      <dgm:prSet/>
      <dgm:spPr/>
      <dgm:t>
        <a:bodyPr/>
        <a:lstStyle/>
        <a:p>
          <a:pPr algn="ctr"/>
          <a:r>
            <a:rPr lang="en-US" b="1" i="1" u="sng" dirty="0">
              <a:solidFill>
                <a:srgbClr val="FF0000"/>
              </a:solidFill>
            </a:rPr>
            <a:t>Efferent</a:t>
          </a:r>
        </a:p>
        <a:p>
          <a:pPr algn="ctr"/>
          <a:r>
            <a:rPr lang="en-US" b="1" i="1" u="none" dirty="0">
              <a:solidFill>
                <a:srgbClr val="FF0000"/>
              </a:solidFill>
              <a:sym typeface="Wingdings" panose="05000000000000000000" pitchFamily="2" charset="2"/>
            </a:rPr>
            <a:t> </a:t>
          </a:r>
          <a:r>
            <a:rPr lang="en-US" b="1" i="1" u="none" dirty="0">
              <a:solidFill>
                <a:srgbClr val="FF0000"/>
              </a:solidFill>
            </a:rPr>
            <a:t>smooth muscles, heart,  glands</a:t>
          </a:r>
        </a:p>
      </dgm:t>
    </dgm:pt>
    <dgm:pt modelId="{947E3E68-BDE8-4E61-B811-147BD188A0A1}" type="parTrans" cxnId="{62FD4DC8-1A3E-4B6B-B7F2-27DBE70623D0}">
      <dgm:prSet/>
      <dgm:spPr/>
      <dgm:t>
        <a:bodyPr/>
        <a:lstStyle/>
        <a:p>
          <a:endParaRPr lang="en-US"/>
        </a:p>
      </dgm:t>
    </dgm:pt>
    <dgm:pt modelId="{CBBD11E7-84E0-4195-8FC0-4E4D981A11EA}" type="sibTrans" cxnId="{62FD4DC8-1A3E-4B6B-B7F2-27DBE70623D0}">
      <dgm:prSet/>
      <dgm:spPr/>
      <dgm:t>
        <a:bodyPr/>
        <a:lstStyle/>
        <a:p>
          <a:endParaRPr lang="en-US"/>
        </a:p>
      </dgm:t>
    </dgm:pt>
    <dgm:pt modelId="{05946A24-C225-4D53-B356-37F5DD3C8356}">
      <dgm:prSet/>
      <dgm:spPr/>
      <dgm:t>
        <a:bodyPr/>
        <a:lstStyle/>
        <a:p>
          <a:r>
            <a:rPr lang="en-US" b="1" i="1" u="sng" dirty="0">
              <a:solidFill>
                <a:srgbClr val="0045D0"/>
              </a:solidFill>
            </a:rPr>
            <a:t>Afferent</a:t>
          </a:r>
        </a:p>
        <a:p>
          <a:r>
            <a:rPr lang="en-US" b="1" i="1" u="none" dirty="0">
              <a:solidFill>
                <a:srgbClr val="0045D0"/>
              </a:solidFill>
            </a:rPr>
            <a:t>(Visceral sensation)</a:t>
          </a:r>
        </a:p>
      </dgm:t>
    </dgm:pt>
    <dgm:pt modelId="{14B340F9-DDB0-4759-BE8A-F4A7A3C851F8}" type="parTrans" cxnId="{B4CCCBEE-BD1A-459E-BA87-CAA0B083D318}">
      <dgm:prSet/>
      <dgm:spPr/>
      <dgm:t>
        <a:bodyPr/>
        <a:lstStyle/>
        <a:p>
          <a:endParaRPr lang="en-US"/>
        </a:p>
      </dgm:t>
    </dgm:pt>
    <dgm:pt modelId="{7FEE86B1-2F7F-4C26-A8F0-D3F749E94C7A}" type="sibTrans" cxnId="{B4CCCBEE-BD1A-459E-BA87-CAA0B083D318}">
      <dgm:prSet/>
      <dgm:spPr/>
      <dgm:t>
        <a:bodyPr/>
        <a:lstStyle/>
        <a:p>
          <a:endParaRPr lang="en-US"/>
        </a:p>
      </dgm:t>
    </dgm:pt>
    <dgm:pt modelId="{07B332E5-2189-459F-A6B9-CB6BA0942338}" type="pres">
      <dgm:prSet presAssocID="{35FC0D81-BF16-4388-BDF7-7829E257C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89ACA9-66E0-4766-9AB6-1CC683C73EAB}" type="pres">
      <dgm:prSet presAssocID="{6356D032-7A76-4B84-A0EE-C18F79B5CF10}" presName="hierRoot1" presStyleCnt="0"/>
      <dgm:spPr/>
    </dgm:pt>
    <dgm:pt modelId="{E49E4D2B-557D-48F7-81DE-FE080B6A70BD}" type="pres">
      <dgm:prSet presAssocID="{6356D032-7A76-4B84-A0EE-C18F79B5CF10}" presName="composite" presStyleCnt="0"/>
      <dgm:spPr/>
    </dgm:pt>
    <dgm:pt modelId="{CA47D9AE-CDA6-4301-BF21-C2BAAA7D9377}" type="pres">
      <dgm:prSet presAssocID="{6356D032-7A76-4B84-A0EE-C18F79B5CF10}" presName="background" presStyleLbl="node0" presStyleIdx="0" presStyleCnt="1"/>
      <dgm:spPr/>
    </dgm:pt>
    <dgm:pt modelId="{9ECC2128-A67E-44F2-B0D6-1BA448FA26C5}" type="pres">
      <dgm:prSet presAssocID="{6356D032-7A76-4B84-A0EE-C18F79B5CF10}" presName="text" presStyleLbl="fgAcc0" presStyleIdx="0" presStyleCnt="1" custLinFactNeighborX="-315" custLinFactNeighborY="2814">
        <dgm:presLayoutVars>
          <dgm:chPref val="3"/>
        </dgm:presLayoutVars>
      </dgm:prSet>
      <dgm:spPr/>
    </dgm:pt>
    <dgm:pt modelId="{A1D471C2-4889-425E-8948-52C508AE486D}" type="pres">
      <dgm:prSet presAssocID="{6356D032-7A76-4B84-A0EE-C18F79B5CF10}" presName="hierChild2" presStyleCnt="0"/>
      <dgm:spPr/>
    </dgm:pt>
    <dgm:pt modelId="{F5297049-C4F6-40CA-B67D-6C38A42B95AB}" type="pres">
      <dgm:prSet presAssocID="{70951282-B4A4-406E-B504-6A31C5E34802}" presName="Name10" presStyleLbl="parChTrans1D2" presStyleIdx="0" presStyleCnt="2"/>
      <dgm:spPr/>
    </dgm:pt>
    <dgm:pt modelId="{583A236A-A638-43D0-B9DA-95BE83145FF4}" type="pres">
      <dgm:prSet presAssocID="{5822BD44-7081-4B7C-BE23-A1E39F43A1B2}" presName="hierRoot2" presStyleCnt="0"/>
      <dgm:spPr/>
    </dgm:pt>
    <dgm:pt modelId="{1459E130-74CE-42D1-A4D8-29FCBB7E2F2F}" type="pres">
      <dgm:prSet presAssocID="{5822BD44-7081-4B7C-BE23-A1E39F43A1B2}" presName="composite2" presStyleCnt="0"/>
      <dgm:spPr/>
    </dgm:pt>
    <dgm:pt modelId="{65D6E17D-242B-464F-9F44-818400C874D2}" type="pres">
      <dgm:prSet presAssocID="{5822BD44-7081-4B7C-BE23-A1E39F43A1B2}" presName="background2" presStyleLbl="node2" presStyleIdx="0" presStyleCnt="2"/>
      <dgm:spPr/>
    </dgm:pt>
    <dgm:pt modelId="{911E9EF7-AF69-4256-8B49-B028828062A9}" type="pres">
      <dgm:prSet presAssocID="{5822BD44-7081-4B7C-BE23-A1E39F43A1B2}" presName="text2" presStyleLbl="fgAcc2" presStyleIdx="0" presStyleCnt="2">
        <dgm:presLayoutVars>
          <dgm:chPref val="3"/>
        </dgm:presLayoutVars>
      </dgm:prSet>
      <dgm:spPr/>
    </dgm:pt>
    <dgm:pt modelId="{16A8BF78-9863-44C6-851D-346843889685}" type="pres">
      <dgm:prSet presAssocID="{5822BD44-7081-4B7C-BE23-A1E39F43A1B2}" presName="hierChild3" presStyleCnt="0"/>
      <dgm:spPr/>
    </dgm:pt>
    <dgm:pt modelId="{52931FF6-3F21-41A7-926E-18761B68456D}" type="pres">
      <dgm:prSet presAssocID="{A5DC86B7-1C41-4198-ACB4-C50F7409AA84}" presName="Name17" presStyleLbl="parChTrans1D3" presStyleIdx="0" presStyleCnt="4"/>
      <dgm:spPr/>
    </dgm:pt>
    <dgm:pt modelId="{CA939762-7756-419A-AC94-912B87914D28}" type="pres">
      <dgm:prSet presAssocID="{197F8503-0BB2-4379-9145-7E87004447E1}" presName="hierRoot3" presStyleCnt="0"/>
      <dgm:spPr/>
    </dgm:pt>
    <dgm:pt modelId="{3C9EF6A8-7AC9-49BA-A020-FB005BDD497C}" type="pres">
      <dgm:prSet presAssocID="{197F8503-0BB2-4379-9145-7E87004447E1}" presName="composite3" presStyleCnt="0"/>
      <dgm:spPr/>
    </dgm:pt>
    <dgm:pt modelId="{ECD88573-B3D4-4F2D-A378-80CF1934011C}" type="pres">
      <dgm:prSet presAssocID="{197F8503-0BB2-4379-9145-7E87004447E1}" presName="background3" presStyleLbl="node3" presStyleIdx="0" presStyleCnt="4"/>
      <dgm:spPr/>
    </dgm:pt>
    <dgm:pt modelId="{74ACAE3E-8AF7-41EE-8BB3-9B78B79703C5}" type="pres">
      <dgm:prSet presAssocID="{197F8503-0BB2-4379-9145-7E87004447E1}" presName="text3" presStyleLbl="fgAcc3" presStyleIdx="0" presStyleCnt="4">
        <dgm:presLayoutVars>
          <dgm:chPref val="3"/>
        </dgm:presLayoutVars>
      </dgm:prSet>
      <dgm:spPr/>
    </dgm:pt>
    <dgm:pt modelId="{9EF855AF-5ED5-4660-9E36-ED92CE7654D9}" type="pres">
      <dgm:prSet presAssocID="{197F8503-0BB2-4379-9145-7E87004447E1}" presName="hierChild4" presStyleCnt="0"/>
      <dgm:spPr/>
    </dgm:pt>
    <dgm:pt modelId="{222A8215-E551-4943-AB00-36088A8BA7F2}" type="pres">
      <dgm:prSet presAssocID="{6BE807EB-F2A2-4B48-85CB-F3F9B39C3A3B}" presName="Name17" presStyleLbl="parChTrans1D3" presStyleIdx="1" presStyleCnt="4"/>
      <dgm:spPr/>
    </dgm:pt>
    <dgm:pt modelId="{B7A3F335-79F8-4C95-A0FD-DF701B763D08}" type="pres">
      <dgm:prSet presAssocID="{8E554361-A89B-4852-A219-087C7C497CCE}" presName="hierRoot3" presStyleCnt="0"/>
      <dgm:spPr/>
    </dgm:pt>
    <dgm:pt modelId="{FF05FE1B-0E5A-4BF9-A875-80E25BC94C0F}" type="pres">
      <dgm:prSet presAssocID="{8E554361-A89B-4852-A219-087C7C497CCE}" presName="composite3" presStyleCnt="0"/>
      <dgm:spPr/>
    </dgm:pt>
    <dgm:pt modelId="{74A7EC00-7E13-4D82-B70E-316291026A5C}" type="pres">
      <dgm:prSet presAssocID="{8E554361-A89B-4852-A219-087C7C497CCE}" presName="background3" presStyleLbl="node3" presStyleIdx="1" presStyleCnt="4"/>
      <dgm:spPr/>
    </dgm:pt>
    <dgm:pt modelId="{940AD375-A69A-48F2-B607-6349E1BE3C21}" type="pres">
      <dgm:prSet presAssocID="{8E554361-A89B-4852-A219-087C7C497CCE}" presName="text3" presStyleLbl="fgAcc3" presStyleIdx="1" presStyleCnt="4">
        <dgm:presLayoutVars>
          <dgm:chPref val="3"/>
        </dgm:presLayoutVars>
      </dgm:prSet>
      <dgm:spPr/>
    </dgm:pt>
    <dgm:pt modelId="{64734677-2413-40ED-B5CB-7693ECCD48DE}" type="pres">
      <dgm:prSet presAssocID="{8E554361-A89B-4852-A219-087C7C497CCE}" presName="hierChild4" presStyleCnt="0"/>
      <dgm:spPr/>
    </dgm:pt>
    <dgm:pt modelId="{2AED4EC5-57B5-47E6-A74B-250978F08DAA}" type="pres">
      <dgm:prSet presAssocID="{17140B28-FAB2-42C5-B960-66757A1AD092}" presName="Name10" presStyleLbl="parChTrans1D2" presStyleIdx="1" presStyleCnt="2"/>
      <dgm:spPr/>
    </dgm:pt>
    <dgm:pt modelId="{E0173F11-D106-4C6E-A602-26FBB544F6C0}" type="pres">
      <dgm:prSet presAssocID="{92581838-4CA0-44CC-80C6-42F06CF782AC}" presName="hierRoot2" presStyleCnt="0"/>
      <dgm:spPr/>
    </dgm:pt>
    <dgm:pt modelId="{801F8356-D26D-4B8E-A8CF-D96584C37178}" type="pres">
      <dgm:prSet presAssocID="{92581838-4CA0-44CC-80C6-42F06CF782AC}" presName="composite2" presStyleCnt="0"/>
      <dgm:spPr/>
    </dgm:pt>
    <dgm:pt modelId="{B66185D2-2377-47DC-A442-894DBC469768}" type="pres">
      <dgm:prSet presAssocID="{92581838-4CA0-44CC-80C6-42F06CF782AC}" presName="background2" presStyleLbl="node2" presStyleIdx="1" presStyleCnt="2"/>
      <dgm:spPr/>
    </dgm:pt>
    <dgm:pt modelId="{44C821ED-230A-4173-9EBB-6263D8781D31}" type="pres">
      <dgm:prSet presAssocID="{92581838-4CA0-44CC-80C6-42F06CF782AC}" presName="text2" presStyleLbl="fgAcc2" presStyleIdx="1" presStyleCnt="2">
        <dgm:presLayoutVars>
          <dgm:chPref val="3"/>
        </dgm:presLayoutVars>
      </dgm:prSet>
      <dgm:spPr/>
    </dgm:pt>
    <dgm:pt modelId="{8AD2F6D8-B4FB-4792-91D2-B96672B696F7}" type="pres">
      <dgm:prSet presAssocID="{92581838-4CA0-44CC-80C6-42F06CF782AC}" presName="hierChild3" presStyleCnt="0"/>
      <dgm:spPr/>
    </dgm:pt>
    <dgm:pt modelId="{0C32C9D2-028B-47D2-A173-232B26B3B4BA}" type="pres">
      <dgm:prSet presAssocID="{947E3E68-BDE8-4E61-B811-147BD188A0A1}" presName="Name17" presStyleLbl="parChTrans1D3" presStyleIdx="2" presStyleCnt="4"/>
      <dgm:spPr/>
    </dgm:pt>
    <dgm:pt modelId="{96C24DF2-7B86-4FD2-B61A-0C6E87D08ED1}" type="pres">
      <dgm:prSet presAssocID="{FB1FB34B-D5D8-4A8B-BE81-D978021F4125}" presName="hierRoot3" presStyleCnt="0"/>
      <dgm:spPr/>
    </dgm:pt>
    <dgm:pt modelId="{861C8224-2ACD-491A-82A0-04C0AA8384C6}" type="pres">
      <dgm:prSet presAssocID="{FB1FB34B-D5D8-4A8B-BE81-D978021F4125}" presName="composite3" presStyleCnt="0"/>
      <dgm:spPr/>
    </dgm:pt>
    <dgm:pt modelId="{C0E1C2FA-1228-480D-9AB6-26FA7EE1A16E}" type="pres">
      <dgm:prSet presAssocID="{FB1FB34B-D5D8-4A8B-BE81-D978021F4125}" presName="background3" presStyleLbl="node3" presStyleIdx="2" presStyleCnt="4"/>
      <dgm:spPr/>
    </dgm:pt>
    <dgm:pt modelId="{9AA9F718-E4CB-4445-ABEF-6E9399D16AD9}" type="pres">
      <dgm:prSet presAssocID="{FB1FB34B-D5D8-4A8B-BE81-D978021F4125}" presName="text3" presStyleLbl="fgAcc3" presStyleIdx="2" presStyleCnt="4">
        <dgm:presLayoutVars>
          <dgm:chPref val="3"/>
        </dgm:presLayoutVars>
      </dgm:prSet>
      <dgm:spPr/>
    </dgm:pt>
    <dgm:pt modelId="{B0227641-5BF0-43C8-8FEE-BB4D6B9F060D}" type="pres">
      <dgm:prSet presAssocID="{FB1FB34B-D5D8-4A8B-BE81-D978021F4125}" presName="hierChild4" presStyleCnt="0"/>
      <dgm:spPr/>
    </dgm:pt>
    <dgm:pt modelId="{B6EAE14C-5FF2-4763-9081-8820F8439E1C}" type="pres">
      <dgm:prSet presAssocID="{14B340F9-DDB0-4759-BE8A-F4A7A3C851F8}" presName="Name17" presStyleLbl="parChTrans1D3" presStyleIdx="3" presStyleCnt="4"/>
      <dgm:spPr/>
    </dgm:pt>
    <dgm:pt modelId="{C92155D5-05D8-424A-A286-279539853F24}" type="pres">
      <dgm:prSet presAssocID="{05946A24-C225-4D53-B356-37F5DD3C8356}" presName="hierRoot3" presStyleCnt="0"/>
      <dgm:spPr/>
    </dgm:pt>
    <dgm:pt modelId="{07538ADF-2430-4B0D-9CD4-223C4EE7FB73}" type="pres">
      <dgm:prSet presAssocID="{05946A24-C225-4D53-B356-37F5DD3C8356}" presName="composite3" presStyleCnt="0"/>
      <dgm:spPr/>
    </dgm:pt>
    <dgm:pt modelId="{2EED7299-9876-495D-A3B9-0A28333E1493}" type="pres">
      <dgm:prSet presAssocID="{05946A24-C225-4D53-B356-37F5DD3C8356}" presName="background3" presStyleLbl="node3" presStyleIdx="3" presStyleCnt="4"/>
      <dgm:spPr/>
    </dgm:pt>
    <dgm:pt modelId="{06DBC7DD-616B-4FB7-B259-6A64C48E2951}" type="pres">
      <dgm:prSet presAssocID="{05946A24-C225-4D53-B356-37F5DD3C8356}" presName="text3" presStyleLbl="fgAcc3" presStyleIdx="3" presStyleCnt="4">
        <dgm:presLayoutVars>
          <dgm:chPref val="3"/>
        </dgm:presLayoutVars>
      </dgm:prSet>
      <dgm:spPr/>
    </dgm:pt>
    <dgm:pt modelId="{35F471BB-00D3-43E3-8622-8FE12A35D617}" type="pres">
      <dgm:prSet presAssocID="{05946A24-C225-4D53-B356-37F5DD3C8356}" presName="hierChild4" presStyleCnt="0"/>
      <dgm:spPr/>
    </dgm:pt>
  </dgm:ptLst>
  <dgm:cxnLst>
    <dgm:cxn modelId="{612BAC17-C252-47D2-B36B-45AC9B9B6755}" type="presOf" srcId="{197F8503-0BB2-4379-9145-7E87004447E1}" destId="{74ACAE3E-8AF7-41EE-8BB3-9B78B79703C5}" srcOrd="0" destOrd="0" presId="urn:microsoft.com/office/officeart/2005/8/layout/hierarchy1"/>
    <dgm:cxn modelId="{D71A591D-56F3-4F9B-B8D5-B1DD2442158B}" type="presOf" srcId="{A5DC86B7-1C41-4198-ACB4-C50F7409AA84}" destId="{52931FF6-3F21-41A7-926E-18761B68456D}" srcOrd="0" destOrd="0" presId="urn:microsoft.com/office/officeart/2005/8/layout/hierarchy1"/>
    <dgm:cxn modelId="{849B3921-017D-4E66-B39E-B2B8DCCCC7A8}" type="presOf" srcId="{35FC0D81-BF16-4388-BDF7-7829E257C555}" destId="{07B332E5-2189-459F-A6B9-CB6BA0942338}" srcOrd="0" destOrd="0" presId="urn:microsoft.com/office/officeart/2005/8/layout/hierarchy1"/>
    <dgm:cxn modelId="{0E1B1C2C-6992-46FB-9B03-739169FF5B43}" type="presOf" srcId="{6BE807EB-F2A2-4B48-85CB-F3F9B39C3A3B}" destId="{222A8215-E551-4943-AB00-36088A8BA7F2}" srcOrd="0" destOrd="0" presId="urn:microsoft.com/office/officeart/2005/8/layout/hierarchy1"/>
    <dgm:cxn modelId="{2C96DD73-B141-4F7F-94F1-0439E0968C3F}" type="presOf" srcId="{70951282-B4A4-406E-B504-6A31C5E34802}" destId="{F5297049-C4F6-40CA-B67D-6C38A42B95AB}" srcOrd="0" destOrd="0" presId="urn:microsoft.com/office/officeart/2005/8/layout/hierarchy1"/>
    <dgm:cxn modelId="{CFC45F54-AF9B-47D5-AE44-31980AAD76A8}" type="presOf" srcId="{05946A24-C225-4D53-B356-37F5DD3C8356}" destId="{06DBC7DD-616B-4FB7-B259-6A64C48E2951}" srcOrd="0" destOrd="0" presId="urn:microsoft.com/office/officeart/2005/8/layout/hierarchy1"/>
    <dgm:cxn modelId="{5E149F79-FFEE-4A32-B1CA-1A7F9FB8E3C7}" type="presOf" srcId="{92581838-4CA0-44CC-80C6-42F06CF782AC}" destId="{44C821ED-230A-4173-9EBB-6263D8781D31}" srcOrd="0" destOrd="0" presId="urn:microsoft.com/office/officeart/2005/8/layout/hierarchy1"/>
    <dgm:cxn modelId="{F9E82C7D-1868-42B3-A2A2-4389EDB6DC5F}" srcId="{5822BD44-7081-4B7C-BE23-A1E39F43A1B2}" destId="{197F8503-0BB2-4379-9145-7E87004447E1}" srcOrd="0" destOrd="0" parTransId="{A5DC86B7-1C41-4198-ACB4-C50F7409AA84}" sibTransId="{D17C2668-BF02-454B-B9FF-DC8279E03A03}"/>
    <dgm:cxn modelId="{680F948F-CA0D-429F-9D33-6647FFF72177}" srcId="{6356D032-7A76-4B84-A0EE-C18F79B5CF10}" destId="{92581838-4CA0-44CC-80C6-42F06CF782AC}" srcOrd="1" destOrd="0" parTransId="{17140B28-FAB2-42C5-B960-66757A1AD092}" sibTransId="{AEB7FDF7-CBCB-47F7-AA6D-B80069FD3639}"/>
    <dgm:cxn modelId="{92FD2991-6FEF-43D0-8507-66987866EFFA}" type="presOf" srcId="{8E554361-A89B-4852-A219-087C7C497CCE}" destId="{940AD375-A69A-48F2-B607-6349E1BE3C21}" srcOrd="0" destOrd="0" presId="urn:microsoft.com/office/officeart/2005/8/layout/hierarchy1"/>
    <dgm:cxn modelId="{76D84E95-DADF-40FF-9A52-409879F7662D}" srcId="{5822BD44-7081-4B7C-BE23-A1E39F43A1B2}" destId="{8E554361-A89B-4852-A219-087C7C497CCE}" srcOrd="1" destOrd="0" parTransId="{6BE807EB-F2A2-4B48-85CB-F3F9B39C3A3B}" sibTransId="{B6819844-CBB9-4610-9AFD-B664E46E1710}"/>
    <dgm:cxn modelId="{E03D87AF-4705-4445-892C-29088D881F24}" type="presOf" srcId="{5822BD44-7081-4B7C-BE23-A1E39F43A1B2}" destId="{911E9EF7-AF69-4256-8B49-B028828062A9}" srcOrd="0" destOrd="0" presId="urn:microsoft.com/office/officeart/2005/8/layout/hierarchy1"/>
    <dgm:cxn modelId="{C617A0B9-2F92-49B2-8FF6-AB7F5C8B92F0}" srcId="{6356D032-7A76-4B84-A0EE-C18F79B5CF10}" destId="{5822BD44-7081-4B7C-BE23-A1E39F43A1B2}" srcOrd="0" destOrd="0" parTransId="{70951282-B4A4-406E-B504-6A31C5E34802}" sibTransId="{30437804-33D4-40E6-B8DB-B5F134EA66A1}"/>
    <dgm:cxn modelId="{62FD4DC8-1A3E-4B6B-B7F2-27DBE70623D0}" srcId="{92581838-4CA0-44CC-80C6-42F06CF782AC}" destId="{FB1FB34B-D5D8-4A8B-BE81-D978021F4125}" srcOrd="0" destOrd="0" parTransId="{947E3E68-BDE8-4E61-B811-147BD188A0A1}" sibTransId="{CBBD11E7-84E0-4195-8FC0-4E4D981A11EA}"/>
    <dgm:cxn modelId="{F5E9A8CB-0E69-4707-8B70-0EDD3B518519}" srcId="{35FC0D81-BF16-4388-BDF7-7829E257C555}" destId="{6356D032-7A76-4B84-A0EE-C18F79B5CF10}" srcOrd="0" destOrd="0" parTransId="{042CB0AF-A1FB-440B-AD86-54F6A81E3AD5}" sibTransId="{FBE4A319-952C-4992-92D1-A967FFB146F1}"/>
    <dgm:cxn modelId="{57DBC8CC-5477-4233-A15F-0AAEA5A106C9}" type="presOf" srcId="{17140B28-FAB2-42C5-B960-66757A1AD092}" destId="{2AED4EC5-57B5-47E6-A74B-250978F08DAA}" srcOrd="0" destOrd="0" presId="urn:microsoft.com/office/officeart/2005/8/layout/hierarchy1"/>
    <dgm:cxn modelId="{214F24E1-C286-4372-8BCC-F6B8A604C3BA}" type="presOf" srcId="{6356D032-7A76-4B84-A0EE-C18F79B5CF10}" destId="{9ECC2128-A67E-44F2-B0D6-1BA448FA26C5}" srcOrd="0" destOrd="0" presId="urn:microsoft.com/office/officeart/2005/8/layout/hierarchy1"/>
    <dgm:cxn modelId="{B4CCCBEE-BD1A-459E-BA87-CAA0B083D318}" srcId="{92581838-4CA0-44CC-80C6-42F06CF782AC}" destId="{05946A24-C225-4D53-B356-37F5DD3C8356}" srcOrd="1" destOrd="0" parTransId="{14B340F9-DDB0-4759-BE8A-F4A7A3C851F8}" sibTransId="{7FEE86B1-2F7F-4C26-A8F0-D3F749E94C7A}"/>
    <dgm:cxn modelId="{BF5402F0-961A-4325-A6D1-596F4898742A}" type="presOf" srcId="{14B340F9-DDB0-4759-BE8A-F4A7A3C851F8}" destId="{B6EAE14C-5FF2-4763-9081-8820F8439E1C}" srcOrd="0" destOrd="0" presId="urn:microsoft.com/office/officeart/2005/8/layout/hierarchy1"/>
    <dgm:cxn modelId="{1B8846F2-EE3C-48BC-BEF4-EEB450A93282}" type="presOf" srcId="{947E3E68-BDE8-4E61-B811-147BD188A0A1}" destId="{0C32C9D2-028B-47D2-A173-232B26B3B4BA}" srcOrd="0" destOrd="0" presId="urn:microsoft.com/office/officeart/2005/8/layout/hierarchy1"/>
    <dgm:cxn modelId="{151178FE-2F7B-46E0-8BD2-5267124B2ED9}" type="presOf" srcId="{FB1FB34B-D5D8-4A8B-BE81-D978021F4125}" destId="{9AA9F718-E4CB-4445-ABEF-6E9399D16AD9}" srcOrd="0" destOrd="0" presId="urn:microsoft.com/office/officeart/2005/8/layout/hierarchy1"/>
    <dgm:cxn modelId="{A078AFBB-D4C8-4ED7-A8A1-14AFD302C8D5}" type="presParOf" srcId="{07B332E5-2189-459F-A6B9-CB6BA0942338}" destId="{1189ACA9-66E0-4766-9AB6-1CC683C73EAB}" srcOrd="0" destOrd="0" presId="urn:microsoft.com/office/officeart/2005/8/layout/hierarchy1"/>
    <dgm:cxn modelId="{85C058F7-D80C-4CC6-B163-1B976A54D5A8}" type="presParOf" srcId="{1189ACA9-66E0-4766-9AB6-1CC683C73EAB}" destId="{E49E4D2B-557D-48F7-81DE-FE080B6A70BD}" srcOrd="0" destOrd="0" presId="urn:microsoft.com/office/officeart/2005/8/layout/hierarchy1"/>
    <dgm:cxn modelId="{54A8E607-F6AC-4986-8AF4-21C6686E02E6}" type="presParOf" srcId="{E49E4D2B-557D-48F7-81DE-FE080B6A70BD}" destId="{CA47D9AE-CDA6-4301-BF21-C2BAAA7D9377}" srcOrd="0" destOrd="0" presId="urn:microsoft.com/office/officeart/2005/8/layout/hierarchy1"/>
    <dgm:cxn modelId="{3B534B5C-419C-4248-9861-1C0415A6F1FB}" type="presParOf" srcId="{E49E4D2B-557D-48F7-81DE-FE080B6A70BD}" destId="{9ECC2128-A67E-44F2-B0D6-1BA448FA26C5}" srcOrd="1" destOrd="0" presId="urn:microsoft.com/office/officeart/2005/8/layout/hierarchy1"/>
    <dgm:cxn modelId="{3774E5AB-22C3-4610-86DF-1FEADE9D7F9B}" type="presParOf" srcId="{1189ACA9-66E0-4766-9AB6-1CC683C73EAB}" destId="{A1D471C2-4889-425E-8948-52C508AE486D}" srcOrd="1" destOrd="0" presId="urn:microsoft.com/office/officeart/2005/8/layout/hierarchy1"/>
    <dgm:cxn modelId="{98269B1C-83C3-4C4F-9293-B4472919B4CD}" type="presParOf" srcId="{A1D471C2-4889-425E-8948-52C508AE486D}" destId="{F5297049-C4F6-40CA-B67D-6C38A42B95AB}" srcOrd="0" destOrd="0" presId="urn:microsoft.com/office/officeart/2005/8/layout/hierarchy1"/>
    <dgm:cxn modelId="{722001B4-3A2C-417C-BFC1-4A41100648EE}" type="presParOf" srcId="{A1D471C2-4889-425E-8948-52C508AE486D}" destId="{583A236A-A638-43D0-B9DA-95BE83145FF4}" srcOrd="1" destOrd="0" presId="urn:microsoft.com/office/officeart/2005/8/layout/hierarchy1"/>
    <dgm:cxn modelId="{C781E6B1-9C89-43A6-AD15-7DFBCECCEF20}" type="presParOf" srcId="{583A236A-A638-43D0-B9DA-95BE83145FF4}" destId="{1459E130-74CE-42D1-A4D8-29FCBB7E2F2F}" srcOrd="0" destOrd="0" presId="urn:microsoft.com/office/officeart/2005/8/layout/hierarchy1"/>
    <dgm:cxn modelId="{4319B54E-4C17-4778-B623-D2259EA3C229}" type="presParOf" srcId="{1459E130-74CE-42D1-A4D8-29FCBB7E2F2F}" destId="{65D6E17D-242B-464F-9F44-818400C874D2}" srcOrd="0" destOrd="0" presId="urn:microsoft.com/office/officeart/2005/8/layout/hierarchy1"/>
    <dgm:cxn modelId="{6C84062A-5FB0-4ACB-83AE-5BF22FC22575}" type="presParOf" srcId="{1459E130-74CE-42D1-A4D8-29FCBB7E2F2F}" destId="{911E9EF7-AF69-4256-8B49-B028828062A9}" srcOrd="1" destOrd="0" presId="urn:microsoft.com/office/officeart/2005/8/layout/hierarchy1"/>
    <dgm:cxn modelId="{F8E4FA32-9E5B-4D7B-A955-D6658D9EB9E6}" type="presParOf" srcId="{583A236A-A638-43D0-B9DA-95BE83145FF4}" destId="{16A8BF78-9863-44C6-851D-346843889685}" srcOrd="1" destOrd="0" presId="urn:microsoft.com/office/officeart/2005/8/layout/hierarchy1"/>
    <dgm:cxn modelId="{227E7A71-E445-49FB-9263-C1E71637F3D9}" type="presParOf" srcId="{16A8BF78-9863-44C6-851D-346843889685}" destId="{52931FF6-3F21-41A7-926E-18761B68456D}" srcOrd="0" destOrd="0" presId="urn:microsoft.com/office/officeart/2005/8/layout/hierarchy1"/>
    <dgm:cxn modelId="{19662AEE-C36B-4153-AD68-1D355B0F1EB1}" type="presParOf" srcId="{16A8BF78-9863-44C6-851D-346843889685}" destId="{CA939762-7756-419A-AC94-912B87914D28}" srcOrd="1" destOrd="0" presId="urn:microsoft.com/office/officeart/2005/8/layout/hierarchy1"/>
    <dgm:cxn modelId="{A5B8A03B-404F-4856-A16F-CDBA46CCCD8C}" type="presParOf" srcId="{CA939762-7756-419A-AC94-912B87914D28}" destId="{3C9EF6A8-7AC9-49BA-A020-FB005BDD497C}" srcOrd="0" destOrd="0" presId="urn:microsoft.com/office/officeart/2005/8/layout/hierarchy1"/>
    <dgm:cxn modelId="{3EE2D192-F338-491F-8FBD-5D644EB11170}" type="presParOf" srcId="{3C9EF6A8-7AC9-49BA-A020-FB005BDD497C}" destId="{ECD88573-B3D4-4F2D-A378-80CF1934011C}" srcOrd="0" destOrd="0" presId="urn:microsoft.com/office/officeart/2005/8/layout/hierarchy1"/>
    <dgm:cxn modelId="{4FF067C3-EA0E-4347-B65D-2E1A61E14F2E}" type="presParOf" srcId="{3C9EF6A8-7AC9-49BA-A020-FB005BDD497C}" destId="{74ACAE3E-8AF7-41EE-8BB3-9B78B79703C5}" srcOrd="1" destOrd="0" presId="urn:microsoft.com/office/officeart/2005/8/layout/hierarchy1"/>
    <dgm:cxn modelId="{86245340-D1B2-4442-A63C-5902CE871A69}" type="presParOf" srcId="{CA939762-7756-419A-AC94-912B87914D28}" destId="{9EF855AF-5ED5-4660-9E36-ED92CE7654D9}" srcOrd="1" destOrd="0" presId="urn:microsoft.com/office/officeart/2005/8/layout/hierarchy1"/>
    <dgm:cxn modelId="{7BD11548-4046-4307-BBD7-41960D743A6F}" type="presParOf" srcId="{16A8BF78-9863-44C6-851D-346843889685}" destId="{222A8215-E551-4943-AB00-36088A8BA7F2}" srcOrd="2" destOrd="0" presId="urn:microsoft.com/office/officeart/2005/8/layout/hierarchy1"/>
    <dgm:cxn modelId="{1B9A162F-ACD3-4F6F-AB0E-552E9ED1D5D5}" type="presParOf" srcId="{16A8BF78-9863-44C6-851D-346843889685}" destId="{B7A3F335-79F8-4C95-A0FD-DF701B763D08}" srcOrd="3" destOrd="0" presId="urn:microsoft.com/office/officeart/2005/8/layout/hierarchy1"/>
    <dgm:cxn modelId="{AD23673D-D708-4D17-8C8F-B1B651BD0101}" type="presParOf" srcId="{B7A3F335-79F8-4C95-A0FD-DF701B763D08}" destId="{FF05FE1B-0E5A-4BF9-A875-80E25BC94C0F}" srcOrd="0" destOrd="0" presId="urn:microsoft.com/office/officeart/2005/8/layout/hierarchy1"/>
    <dgm:cxn modelId="{48360DA6-D337-4B5A-AFAA-3D320387DE95}" type="presParOf" srcId="{FF05FE1B-0E5A-4BF9-A875-80E25BC94C0F}" destId="{74A7EC00-7E13-4D82-B70E-316291026A5C}" srcOrd="0" destOrd="0" presId="urn:microsoft.com/office/officeart/2005/8/layout/hierarchy1"/>
    <dgm:cxn modelId="{41614A0F-C5AF-4B65-972B-4123CB741359}" type="presParOf" srcId="{FF05FE1B-0E5A-4BF9-A875-80E25BC94C0F}" destId="{940AD375-A69A-48F2-B607-6349E1BE3C21}" srcOrd="1" destOrd="0" presId="urn:microsoft.com/office/officeart/2005/8/layout/hierarchy1"/>
    <dgm:cxn modelId="{48AFF96E-5CD3-4527-8670-965C6BAEB22C}" type="presParOf" srcId="{B7A3F335-79F8-4C95-A0FD-DF701B763D08}" destId="{64734677-2413-40ED-B5CB-7693ECCD48DE}" srcOrd="1" destOrd="0" presId="urn:microsoft.com/office/officeart/2005/8/layout/hierarchy1"/>
    <dgm:cxn modelId="{8B9EF7F6-6F35-40F1-AFDC-AC181C30A115}" type="presParOf" srcId="{A1D471C2-4889-425E-8948-52C508AE486D}" destId="{2AED4EC5-57B5-47E6-A74B-250978F08DAA}" srcOrd="2" destOrd="0" presId="urn:microsoft.com/office/officeart/2005/8/layout/hierarchy1"/>
    <dgm:cxn modelId="{8055EBAB-ADBE-42FA-B4A8-6DBD5BB9EF96}" type="presParOf" srcId="{A1D471C2-4889-425E-8948-52C508AE486D}" destId="{E0173F11-D106-4C6E-A602-26FBB544F6C0}" srcOrd="3" destOrd="0" presId="urn:microsoft.com/office/officeart/2005/8/layout/hierarchy1"/>
    <dgm:cxn modelId="{60CB8741-EABE-4C2E-9B2A-BEB855EE9E28}" type="presParOf" srcId="{E0173F11-D106-4C6E-A602-26FBB544F6C0}" destId="{801F8356-D26D-4B8E-A8CF-D96584C37178}" srcOrd="0" destOrd="0" presId="urn:microsoft.com/office/officeart/2005/8/layout/hierarchy1"/>
    <dgm:cxn modelId="{0F565316-B47D-406B-8F71-5045FB7E9690}" type="presParOf" srcId="{801F8356-D26D-4B8E-A8CF-D96584C37178}" destId="{B66185D2-2377-47DC-A442-894DBC469768}" srcOrd="0" destOrd="0" presId="urn:microsoft.com/office/officeart/2005/8/layout/hierarchy1"/>
    <dgm:cxn modelId="{EC6F685A-389A-4A30-80E6-85DEF33284A5}" type="presParOf" srcId="{801F8356-D26D-4B8E-A8CF-D96584C37178}" destId="{44C821ED-230A-4173-9EBB-6263D8781D31}" srcOrd="1" destOrd="0" presId="urn:microsoft.com/office/officeart/2005/8/layout/hierarchy1"/>
    <dgm:cxn modelId="{40704599-A142-4510-A0FA-09902E492754}" type="presParOf" srcId="{E0173F11-D106-4C6E-A602-26FBB544F6C0}" destId="{8AD2F6D8-B4FB-4792-91D2-B96672B696F7}" srcOrd="1" destOrd="0" presId="urn:microsoft.com/office/officeart/2005/8/layout/hierarchy1"/>
    <dgm:cxn modelId="{EAD3C171-A2EB-4146-BFF0-2940EF66D1D0}" type="presParOf" srcId="{8AD2F6D8-B4FB-4792-91D2-B96672B696F7}" destId="{0C32C9D2-028B-47D2-A173-232B26B3B4BA}" srcOrd="0" destOrd="0" presId="urn:microsoft.com/office/officeart/2005/8/layout/hierarchy1"/>
    <dgm:cxn modelId="{6805035F-615E-4ADD-B40F-B0BC85292C7E}" type="presParOf" srcId="{8AD2F6D8-B4FB-4792-91D2-B96672B696F7}" destId="{96C24DF2-7B86-4FD2-B61A-0C6E87D08ED1}" srcOrd="1" destOrd="0" presId="urn:microsoft.com/office/officeart/2005/8/layout/hierarchy1"/>
    <dgm:cxn modelId="{1E065F9E-E849-41E6-B296-26345A170F69}" type="presParOf" srcId="{96C24DF2-7B86-4FD2-B61A-0C6E87D08ED1}" destId="{861C8224-2ACD-491A-82A0-04C0AA8384C6}" srcOrd="0" destOrd="0" presId="urn:microsoft.com/office/officeart/2005/8/layout/hierarchy1"/>
    <dgm:cxn modelId="{1B3EA005-563B-4C67-ADBD-73D8BF259058}" type="presParOf" srcId="{861C8224-2ACD-491A-82A0-04C0AA8384C6}" destId="{C0E1C2FA-1228-480D-9AB6-26FA7EE1A16E}" srcOrd="0" destOrd="0" presId="urn:microsoft.com/office/officeart/2005/8/layout/hierarchy1"/>
    <dgm:cxn modelId="{547037BF-D031-430F-A37E-4389D75949E8}" type="presParOf" srcId="{861C8224-2ACD-491A-82A0-04C0AA8384C6}" destId="{9AA9F718-E4CB-4445-ABEF-6E9399D16AD9}" srcOrd="1" destOrd="0" presId="urn:microsoft.com/office/officeart/2005/8/layout/hierarchy1"/>
    <dgm:cxn modelId="{595032D3-1045-4D63-B734-C422E63D3F1B}" type="presParOf" srcId="{96C24DF2-7B86-4FD2-B61A-0C6E87D08ED1}" destId="{B0227641-5BF0-43C8-8FEE-BB4D6B9F060D}" srcOrd="1" destOrd="0" presId="urn:microsoft.com/office/officeart/2005/8/layout/hierarchy1"/>
    <dgm:cxn modelId="{940C324A-4B47-4FB9-9D9A-FFB6AA3829F6}" type="presParOf" srcId="{8AD2F6D8-B4FB-4792-91D2-B96672B696F7}" destId="{B6EAE14C-5FF2-4763-9081-8820F8439E1C}" srcOrd="2" destOrd="0" presId="urn:microsoft.com/office/officeart/2005/8/layout/hierarchy1"/>
    <dgm:cxn modelId="{E6231503-AF5C-4F6E-A515-43854FC76260}" type="presParOf" srcId="{8AD2F6D8-B4FB-4792-91D2-B96672B696F7}" destId="{C92155D5-05D8-424A-A286-279539853F24}" srcOrd="3" destOrd="0" presId="urn:microsoft.com/office/officeart/2005/8/layout/hierarchy1"/>
    <dgm:cxn modelId="{CC9EE4C3-5BD4-4196-9656-697318CD8000}" type="presParOf" srcId="{C92155D5-05D8-424A-A286-279539853F24}" destId="{07538ADF-2430-4B0D-9CD4-223C4EE7FB73}" srcOrd="0" destOrd="0" presId="urn:microsoft.com/office/officeart/2005/8/layout/hierarchy1"/>
    <dgm:cxn modelId="{777F8686-26D0-4E12-B9CC-5F29EF205D12}" type="presParOf" srcId="{07538ADF-2430-4B0D-9CD4-223C4EE7FB73}" destId="{2EED7299-9876-495D-A3B9-0A28333E1493}" srcOrd="0" destOrd="0" presId="urn:microsoft.com/office/officeart/2005/8/layout/hierarchy1"/>
    <dgm:cxn modelId="{8F555F1A-C907-45B0-93F3-9CD0D60C61F6}" type="presParOf" srcId="{07538ADF-2430-4B0D-9CD4-223C4EE7FB73}" destId="{06DBC7DD-616B-4FB7-B259-6A64C48E2951}" srcOrd="1" destOrd="0" presId="urn:microsoft.com/office/officeart/2005/8/layout/hierarchy1"/>
    <dgm:cxn modelId="{B322FBCD-F08D-4618-A50F-718D95B5A3E8}" type="presParOf" srcId="{C92155D5-05D8-424A-A286-279539853F24}" destId="{35F471BB-00D3-43E3-8622-8FE12A35D6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AED10-894C-4C0B-8DD9-84FF63D43399}">
      <dsp:nvSpPr>
        <dsp:cNvPr id="0" name=""/>
        <dsp:cNvSpPr/>
      </dsp:nvSpPr>
      <dsp:spPr>
        <a:xfrm>
          <a:off x="1614070" y="1227154"/>
          <a:ext cx="742643" cy="742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???</a:t>
          </a:r>
        </a:p>
      </dsp:txBody>
      <dsp:txXfrm>
        <a:off x="1722828" y="1335912"/>
        <a:ext cx="525127" cy="525127"/>
      </dsp:txXfrm>
    </dsp:sp>
    <dsp:sp modelId="{673DDF38-DA83-47A9-A3A7-2D94B6845A91}">
      <dsp:nvSpPr>
        <dsp:cNvPr id="0" name=""/>
        <dsp:cNvSpPr/>
      </dsp:nvSpPr>
      <dsp:spPr>
        <a:xfrm rot="16200000">
          <a:off x="1906074" y="963165"/>
          <a:ext cx="158635" cy="237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929869" y="1034489"/>
        <a:ext cx="111045" cy="142587"/>
      </dsp:txXfrm>
    </dsp:sp>
    <dsp:sp modelId="{7F047655-0CBB-4E26-BD04-B6BA69A8E3B4}">
      <dsp:nvSpPr>
        <dsp:cNvPr id="0" name=""/>
        <dsp:cNvSpPr/>
      </dsp:nvSpPr>
      <dsp:spPr>
        <a:xfrm>
          <a:off x="1524140" y="5339"/>
          <a:ext cx="922502" cy="92250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Superior</a:t>
          </a:r>
        </a:p>
      </dsp:txBody>
      <dsp:txXfrm>
        <a:off x="1659237" y="140436"/>
        <a:ext cx="652308" cy="652308"/>
      </dsp:txXfrm>
    </dsp:sp>
    <dsp:sp modelId="{FE899D59-F929-4DBD-B2EA-532121ABA393}">
      <dsp:nvSpPr>
        <dsp:cNvPr id="0" name=""/>
        <dsp:cNvSpPr/>
      </dsp:nvSpPr>
      <dsp:spPr>
        <a:xfrm>
          <a:off x="2422562" y="1479653"/>
          <a:ext cx="158635" cy="237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422562" y="1527182"/>
        <a:ext cx="111045" cy="142587"/>
      </dsp:txXfrm>
    </dsp:sp>
    <dsp:sp modelId="{986CF5F1-6549-442A-9550-A0BEDE004874}">
      <dsp:nvSpPr>
        <dsp:cNvPr id="0" name=""/>
        <dsp:cNvSpPr/>
      </dsp:nvSpPr>
      <dsp:spPr>
        <a:xfrm>
          <a:off x="2656025" y="1137224"/>
          <a:ext cx="922502" cy="92250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Posterior</a:t>
          </a:r>
        </a:p>
      </dsp:txBody>
      <dsp:txXfrm>
        <a:off x="2791122" y="1272321"/>
        <a:ext cx="652308" cy="652308"/>
      </dsp:txXfrm>
    </dsp:sp>
    <dsp:sp modelId="{FB0ED018-1F02-4870-99EB-7C365CB4F5B4}">
      <dsp:nvSpPr>
        <dsp:cNvPr id="0" name=""/>
        <dsp:cNvSpPr/>
      </dsp:nvSpPr>
      <dsp:spPr>
        <a:xfrm rot="5400000">
          <a:off x="1906074" y="1996140"/>
          <a:ext cx="158635" cy="237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929869" y="2019874"/>
        <a:ext cx="111045" cy="142587"/>
      </dsp:txXfrm>
    </dsp:sp>
    <dsp:sp modelId="{1346B728-685F-46EC-B9CF-7F8EBE7783F0}">
      <dsp:nvSpPr>
        <dsp:cNvPr id="0" name=""/>
        <dsp:cNvSpPr/>
      </dsp:nvSpPr>
      <dsp:spPr>
        <a:xfrm>
          <a:off x="1524140" y="2269109"/>
          <a:ext cx="922502" cy="92250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Inferior</a:t>
          </a:r>
        </a:p>
      </dsp:txBody>
      <dsp:txXfrm>
        <a:off x="1659237" y="2404206"/>
        <a:ext cx="652308" cy="652308"/>
      </dsp:txXfrm>
    </dsp:sp>
    <dsp:sp modelId="{A3D5C1A1-1884-4187-B0D6-119A5DE356B3}">
      <dsp:nvSpPr>
        <dsp:cNvPr id="0" name=""/>
        <dsp:cNvSpPr/>
      </dsp:nvSpPr>
      <dsp:spPr>
        <a:xfrm rot="10800000">
          <a:off x="1389586" y="1479653"/>
          <a:ext cx="158635" cy="237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1437176" y="1527182"/>
        <a:ext cx="111045" cy="142587"/>
      </dsp:txXfrm>
    </dsp:sp>
    <dsp:sp modelId="{9D55ECB9-382D-4557-B0A4-B25573FBDFFE}">
      <dsp:nvSpPr>
        <dsp:cNvPr id="0" name=""/>
        <dsp:cNvSpPr/>
      </dsp:nvSpPr>
      <dsp:spPr>
        <a:xfrm>
          <a:off x="392255" y="1137224"/>
          <a:ext cx="922502" cy="922502"/>
        </a:xfrm>
        <a:prstGeom prst="ellips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Anterior</a:t>
          </a:r>
        </a:p>
      </dsp:txBody>
      <dsp:txXfrm>
        <a:off x="527352" y="1272321"/>
        <a:ext cx="652308" cy="652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AED10-894C-4C0B-8DD9-84FF63D43399}">
      <dsp:nvSpPr>
        <dsp:cNvPr id="0" name=""/>
        <dsp:cNvSpPr/>
      </dsp:nvSpPr>
      <dsp:spPr>
        <a:xfrm>
          <a:off x="1520442" y="1229976"/>
          <a:ext cx="736999" cy="736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???</a:t>
          </a:r>
        </a:p>
      </dsp:txBody>
      <dsp:txXfrm>
        <a:off x="1628373" y="1337907"/>
        <a:ext cx="521137" cy="521137"/>
      </dsp:txXfrm>
    </dsp:sp>
    <dsp:sp modelId="{673DDF38-DA83-47A9-A3A7-2D94B6845A91}">
      <dsp:nvSpPr>
        <dsp:cNvPr id="0" name=""/>
        <dsp:cNvSpPr/>
      </dsp:nvSpPr>
      <dsp:spPr>
        <a:xfrm rot="16200000">
          <a:off x="1810314" y="966747"/>
          <a:ext cx="157256" cy="238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833903" y="1038065"/>
        <a:ext cx="110079" cy="143189"/>
      </dsp:txXfrm>
    </dsp:sp>
    <dsp:sp modelId="{7F047655-0CBB-4E26-BD04-B6BA69A8E3B4}">
      <dsp:nvSpPr>
        <dsp:cNvPr id="0" name=""/>
        <dsp:cNvSpPr/>
      </dsp:nvSpPr>
      <dsp:spPr>
        <a:xfrm>
          <a:off x="1428317" y="12016"/>
          <a:ext cx="921249" cy="92124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Superior</a:t>
          </a:r>
        </a:p>
      </dsp:txBody>
      <dsp:txXfrm>
        <a:off x="1563231" y="146930"/>
        <a:ext cx="651421" cy="651421"/>
      </dsp:txXfrm>
    </dsp:sp>
    <dsp:sp modelId="{FE899D59-F929-4DBD-B2EA-532121ABA393}">
      <dsp:nvSpPr>
        <dsp:cNvPr id="0" name=""/>
        <dsp:cNvSpPr/>
      </dsp:nvSpPr>
      <dsp:spPr>
        <a:xfrm>
          <a:off x="2322718" y="1479152"/>
          <a:ext cx="157256" cy="238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322718" y="1526881"/>
        <a:ext cx="110079" cy="143189"/>
      </dsp:txXfrm>
    </dsp:sp>
    <dsp:sp modelId="{986CF5F1-6549-442A-9550-A0BEDE004874}">
      <dsp:nvSpPr>
        <dsp:cNvPr id="0" name=""/>
        <dsp:cNvSpPr/>
      </dsp:nvSpPr>
      <dsp:spPr>
        <a:xfrm>
          <a:off x="2554152" y="1137851"/>
          <a:ext cx="921249" cy="92124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Medial</a:t>
          </a:r>
        </a:p>
      </dsp:txBody>
      <dsp:txXfrm>
        <a:off x="2689066" y="1272765"/>
        <a:ext cx="651421" cy="651421"/>
      </dsp:txXfrm>
    </dsp:sp>
    <dsp:sp modelId="{FB0ED018-1F02-4870-99EB-7C365CB4F5B4}">
      <dsp:nvSpPr>
        <dsp:cNvPr id="0" name=""/>
        <dsp:cNvSpPr/>
      </dsp:nvSpPr>
      <dsp:spPr>
        <a:xfrm rot="5400000">
          <a:off x="1810314" y="1991556"/>
          <a:ext cx="157256" cy="238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833903" y="2015697"/>
        <a:ext cx="110079" cy="143189"/>
      </dsp:txXfrm>
    </dsp:sp>
    <dsp:sp modelId="{1346B728-685F-46EC-B9CF-7F8EBE7783F0}">
      <dsp:nvSpPr>
        <dsp:cNvPr id="0" name=""/>
        <dsp:cNvSpPr/>
      </dsp:nvSpPr>
      <dsp:spPr>
        <a:xfrm>
          <a:off x="1428317" y="2263686"/>
          <a:ext cx="921249" cy="92124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Inferior</a:t>
          </a:r>
        </a:p>
      </dsp:txBody>
      <dsp:txXfrm>
        <a:off x="1563231" y="2398600"/>
        <a:ext cx="651421" cy="651421"/>
      </dsp:txXfrm>
    </dsp:sp>
    <dsp:sp modelId="{A3D5C1A1-1884-4187-B0D6-119A5DE356B3}">
      <dsp:nvSpPr>
        <dsp:cNvPr id="0" name=""/>
        <dsp:cNvSpPr/>
      </dsp:nvSpPr>
      <dsp:spPr>
        <a:xfrm rot="10800000">
          <a:off x="1297909" y="1479152"/>
          <a:ext cx="157256" cy="238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1345086" y="1526881"/>
        <a:ext cx="110079" cy="143189"/>
      </dsp:txXfrm>
    </dsp:sp>
    <dsp:sp modelId="{9D55ECB9-382D-4557-B0A4-B25573FBDFFE}">
      <dsp:nvSpPr>
        <dsp:cNvPr id="0" name=""/>
        <dsp:cNvSpPr/>
      </dsp:nvSpPr>
      <dsp:spPr>
        <a:xfrm>
          <a:off x="302482" y="1137851"/>
          <a:ext cx="921249" cy="92124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Lateral</a:t>
          </a:r>
        </a:p>
      </dsp:txBody>
      <dsp:txXfrm>
        <a:off x="437396" y="1272765"/>
        <a:ext cx="651421" cy="651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2EF3C-A2E3-4001-AAE6-B3D393311AB8}">
      <dsp:nvSpPr>
        <dsp:cNvPr id="0" name=""/>
        <dsp:cNvSpPr/>
      </dsp:nvSpPr>
      <dsp:spPr>
        <a:xfrm>
          <a:off x="8164457" y="4260812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D4EC5-57B5-47E6-A74B-250978F08DAA}">
      <dsp:nvSpPr>
        <dsp:cNvPr id="0" name=""/>
        <dsp:cNvSpPr/>
      </dsp:nvSpPr>
      <dsp:spPr>
        <a:xfrm>
          <a:off x="5878638" y="2878020"/>
          <a:ext cx="2331539" cy="415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628"/>
              </a:lnTo>
              <a:lnTo>
                <a:pt x="2331539" y="274628"/>
              </a:lnTo>
              <a:lnTo>
                <a:pt x="2331539" y="415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1FF30-FF12-4D8E-AF16-20001E46C776}">
      <dsp:nvSpPr>
        <dsp:cNvPr id="0" name=""/>
        <dsp:cNvSpPr/>
      </dsp:nvSpPr>
      <dsp:spPr>
        <a:xfrm>
          <a:off x="3556694" y="4260812"/>
          <a:ext cx="2792090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2792090" y="301841"/>
              </a:lnTo>
              <a:lnTo>
                <a:pt x="2792090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3C212-2B4B-47D2-B452-A4DB05A973D4}">
      <dsp:nvSpPr>
        <dsp:cNvPr id="0" name=""/>
        <dsp:cNvSpPr/>
      </dsp:nvSpPr>
      <dsp:spPr>
        <a:xfrm>
          <a:off x="3556694" y="4260812"/>
          <a:ext cx="930696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930696" y="301841"/>
              </a:lnTo>
              <a:lnTo>
                <a:pt x="930696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A8215-E551-4943-AB00-36088A8BA7F2}">
      <dsp:nvSpPr>
        <dsp:cNvPr id="0" name=""/>
        <dsp:cNvSpPr/>
      </dsp:nvSpPr>
      <dsp:spPr>
        <a:xfrm>
          <a:off x="2625997" y="4260812"/>
          <a:ext cx="930696" cy="442927"/>
        </a:xfrm>
        <a:custGeom>
          <a:avLst/>
          <a:gdLst/>
          <a:ahLst/>
          <a:cxnLst/>
          <a:rect l="0" t="0" r="0" b="0"/>
          <a:pathLst>
            <a:path>
              <a:moveTo>
                <a:pt x="930696" y="0"/>
              </a:moveTo>
              <a:lnTo>
                <a:pt x="930696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31FF6-3F21-41A7-926E-18761B68456D}">
      <dsp:nvSpPr>
        <dsp:cNvPr id="0" name=""/>
        <dsp:cNvSpPr/>
      </dsp:nvSpPr>
      <dsp:spPr>
        <a:xfrm>
          <a:off x="764604" y="4260812"/>
          <a:ext cx="2792090" cy="442927"/>
        </a:xfrm>
        <a:custGeom>
          <a:avLst/>
          <a:gdLst/>
          <a:ahLst/>
          <a:cxnLst/>
          <a:rect l="0" t="0" r="0" b="0"/>
          <a:pathLst>
            <a:path>
              <a:moveTo>
                <a:pt x="2792090" y="0"/>
              </a:moveTo>
              <a:lnTo>
                <a:pt x="2792090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97049-C4F6-40CA-B67D-6C38A42B95AB}">
      <dsp:nvSpPr>
        <dsp:cNvPr id="0" name=""/>
        <dsp:cNvSpPr/>
      </dsp:nvSpPr>
      <dsp:spPr>
        <a:xfrm>
          <a:off x="3556694" y="2878020"/>
          <a:ext cx="2321944" cy="415713"/>
        </a:xfrm>
        <a:custGeom>
          <a:avLst/>
          <a:gdLst/>
          <a:ahLst/>
          <a:cxnLst/>
          <a:rect l="0" t="0" r="0" b="0"/>
          <a:pathLst>
            <a:path>
              <a:moveTo>
                <a:pt x="2321944" y="0"/>
              </a:moveTo>
              <a:lnTo>
                <a:pt x="2321944" y="274628"/>
              </a:lnTo>
              <a:lnTo>
                <a:pt x="0" y="274628"/>
              </a:lnTo>
              <a:lnTo>
                <a:pt x="0" y="415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7D9AE-CDA6-4301-BF21-C2BAAA7D9377}">
      <dsp:nvSpPr>
        <dsp:cNvPr id="0" name=""/>
        <dsp:cNvSpPr/>
      </dsp:nvSpPr>
      <dsp:spPr>
        <a:xfrm>
          <a:off x="5117159" y="1910942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CC2128-A67E-44F2-B0D6-1BA448FA26C5}">
      <dsp:nvSpPr>
        <dsp:cNvPr id="0" name=""/>
        <dsp:cNvSpPr/>
      </dsp:nvSpPr>
      <dsp:spPr>
        <a:xfrm>
          <a:off x="5286377" y="2071699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FASCIA</a:t>
          </a:r>
        </a:p>
      </dsp:txBody>
      <dsp:txXfrm>
        <a:off x="5314702" y="2100024"/>
        <a:ext cx="1466308" cy="910428"/>
      </dsp:txXfrm>
    </dsp:sp>
    <dsp:sp modelId="{65D6E17D-242B-464F-9F44-818400C874D2}">
      <dsp:nvSpPr>
        <dsp:cNvPr id="0" name=""/>
        <dsp:cNvSpPr/>
      </dsp:nvSpPr>
      <dsp:spPr>
        <a:xfrm>
          <a:off x="2795215" y="3293734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1E9EF7-AF69-4256-8B49-B028828062A9}">
      <dsp:nvSpPr>
        <dsp:cNvPr id="0" name=""/>
        <dsp:cNvSpPr/>
      </dsp:nvSpPr>
      <dsp:spPr>
        <a:xfrm>
          <a:off x="2964433" y="345449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Deep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(C.T.)</a:t>
          </a:r>
        </a:p>
      </dsp:txBody>
      <dsp:txXfrm>
        <a:off x="2992758" y="3482816"/>
        <a:ext cx="1466308" cy="910428"/>
      </dsp:txXfrm>
    </dsp:sp>
    <dsp:sp modelId="{ECD88573-B3D4-4F2D-A378-80CF1934011C}">
      <dsp:nvSpPr>
        <dsp:cNvPr id="0" name=""/>
        <dsp:cNvSpPr/>
      </dsp:nvSpPr>
      <dsp:spPr>
        <a:xfrm>
          <a:off x="3125" y="4703739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CAE3E-8AF7-41EE-8BB3-9B78B79703C5}">
      <dsp:nvSpPr>
        <dsp:cNvPr id="0" name=""/>
        <dsp:cNvSpPr/>
      </dsp:nvSpPr>
      <dsp:spPr>
        <a:xfrm>
          <a:off x="172342" y="4864496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 err="1"/>
            <a:t>Periosteum</a:t>
          </a:r>
          <a:endParaRPr lang="en-US" sz="1400" i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(bone)	</a:t>
          </a:r>
        </a:p>
      </dsp:txBody>
      <dsp:txXfrm>
        <a:off x="200667" y="4892821"/>
        <a:ext cx="1466308" cy="910428"/>
      </dsp:txXfrm>
    </dsp:sp>
    <dsp:sp modelId="{74A7EC00-7E13-4D82-B70E-316291026A5C}">
      <dsp:nvSpPr>
        <dsp:cNvPr id="0" name=""/>
        <dsp:cNvSpPr/>
      </dsp:nvSpPr>
      <dsp:spPr>
        <a:xfrm>
          <a:off x="1864518" y="4703739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AD375-A69A-48F2-B607-6349E1BE3C21}">
      <dsp:nvSpPr>
        <dsp:cNvPr id="0" name=""/>
        <dsp:cNvSpPr/>
      </dsp:nvSpPr>
      <dsp:spPr>
        <a:xfrm>
          <a:off x="2033736" y="4864496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 err="1"/>
            <a:t>Epimysium</a:t>
          </a:r>
          <a:endParaRPr lang="en-US" sz="1400" i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Septa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(muscles)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062061" y="4892821"/>
        <a:ext cx="1466308" cy="910428"/>
      </dsp:txXfrm>
    </dsp:sp>
    <dsp:sp modelId="{AC02A850-F1AC-4397-A66B-CE5EB5279A12}">
      <dsp:nvSpPr>
        <dsp:cNvPr id="0" name=""/>
        <dsp:cNvSpPr/>
      </dsp:nvSpPr>
      <dsp:spPr>
        <a:xfrm>
          <a:off x="3725912" y="4703739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1115C7-0828-4E7B-82CE-2C764275BE65}">
      <dsp:nvSpPr>
        <dsp:cNvPr id="0" name=""/>
        <dsp:cNvSpPr/>
      </dsp:nvSpPr>
      <dsp:spPr>
        <a:xfrm>
          <a:off x="3895129" y="4864496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 err="1"/>
            <a:t>Epineurium</a:t>
          </a:r>
          <a:endParaRPr lang="en-US" sz="1400" i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</a:t>
          </a:r>
          <a:r>
            <a:rPr lang="en-US" sz="1400" kern="1200" dirty="0"/>
            <a:t>nerve</a:t>
          </a:r>
          <a:r>
            <a:rPr lang="en-US" sz="1600" kern="1200" dirty="0"/>
            <a:t>)</a:t>
          </a:r>
        </a:p>
      </dsp:txBody>
      <dsp:txXfrm>
        <a:off x="3923454" y="4892821"/>
        <a:ext cx="1466308" cy="910428"/>
      </dsp:txXfrm>
    </dsp:sp>
    <dsp:sp modelId="{D356216F-F6FB-42A2-8996-BF8AF17F06B3}">
      <dsp:nvSpPr>
        <dsp:cNvPr id="0" name=""/>
        <dsp:cNvSpPr/>
      </dsp:nvSpPr>
      <dsp:spPr>
        <a:xfrm>
          <a:off x="5587305" y="4703739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518DD4-EFA4-4D57-A9C6-536375D03498}">
      <dsp:nvSpPr>
        <dsp:cNvPr id="0" name=""/>
        <dsp:cNvSpPr/>
      </dsp:nvSpPr>
      <dsp:spPr>
        <a:xfrm>
          <a:off x="5756523" y="4864496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Sheath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(blood vessels &amp; nerves)</a:t>
          </a:r>
        </a:p>
      </dsp:txBody>
      <dsp:txXfrm>
        <a:off x="5784848" y="4892821"/>
        <a:ext cx="1466308" cy="910428"/>
      </dsp:txXfrm>
    </dsp:sp>
    <dsp:sp modelId="{B66185D2-2377-47DC-A442-894DBC469768}">
      <dsp:nvSpPr>
        <dsp:cNvPr id="0" name=""/>
        <dsp:cNvSpPr/>
      </dsp:nvSpPr>
      <dsp:spPr>
        <a:xfrm>
          <a:off x="7448698" y="3293734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C821ED-230A-4173-9EBB-6263D8781D31}">
      <dsp:nvSpPr>
        <dsp:cNvPr id="0" name=""/>
        <dsp:cNvSpPr/>
      </dsp:nvSpPr>
      <dsp:spPr>
        <a:xfrm>
          <a:off x="7617916" y="345449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Superficial</a:t>
          </a:r>
        </a:p>
      </dsp:txBody>
      <dsp:txXfrm>
        <a:off x="7646241" y="3482816"/>
        <a:ext cx="1466308" cy="910428"/>
      </dsp:txXfrm>
    </dsp:sp>
    <dsp:sp modelId="{ACD8BC11-5D95-4D30-B979-82FC857741BD}">
      <dsp:nvSpPr>
        <dsp:cNvPr id="0" name=""/>
        <dsp:cNvSpPr/>
      </dsp:nvSpPr>
      <dsp:spPr>
        <a:xfrm>
          <a:off x="7448698" y="4703739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2DE71D-69CD-46B0-8085-C1D09C4ABFDD}">
      <dsp:nvSpPr>
        <dsp:cNvPr id="0" name=""/>
        <dsp:cNvSpPr/>
      </dsp:nvSpPr>
      <dsp:spPr>
        <a:xfrm>
          <a:off x="7617916" y="4864496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/>
            <a:t>Fatty T. all over the body</a:t>
          </a:r>
        </a:p>
      </dsp:txBody>
      <dsp:txXfrm>
        <a:off x="7646241" y="4892821"/>
        <a:ext cx="1466308" cy="9104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2EF3C-A2E3-4001-AAE6-B3D393311AB8}">
      <dsp:nvSpPr>
        <dsp:cNvPr id="0" name=""/>
        <dsp:cNvSpPr/>
      </dsp:nvSpPr>
      <dsp:spPr>
        <a:xfrm>
          <a:off x="7926704" y="4363996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D4EC5-57B5-47E6-A74B-250978F08DAA}">
      <dsp:nvSpPr>
        <dsp:cNvPr id="0" name=""/>
        <dsp:cNvSpPr/>
      </dsp:nvSpPr>
      <dsp:spPr>
        <a:xfrm>
          <a:off x="5628607" y="2627297"/>
          <a:ext cx="2343817" cy="522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15"/>
              </a:lnTo>
              <a:lnTo>
                <a:pt x="2343817" y="344915"/>
              </a:lnTo>
              <a:lnTo>
                <a:pt x="2343817" y="522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3C212-2B4B-47D2-B452-A4DB05A973D4}">
      <dsp:nvSpPr>
        <dsp:cNvPr id="0" name=""/>
        <dsp:cNvSpPr/>
      </dsp:nvSpPr>
      <dsp:spPr>
        <a:xfrm>
          <a:off x="3296840" y="4363996"/>
          <a:ext cx="2337792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2337792" y="379094"/>
              </a:lnTo>
              <a:lnTo>
                <a:pt x="2337792" y="556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A8215-E551-4943-AB00-36088A8BA7F2}">
      <dsp:nvSpPr>
        <dsp:cNvPr id="0" name=""/>
        <dsp:cNvSpPr/>
      </dsp:nvSpPr>
      <dsp:spPr>
        <a:xfrm>
          <a:off x="3251120" y="4363996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31FF6-3F21-41A7-926E-18761B68456D}">
      <dsp:nvSpPr>
        <dsp:cNvPr id="0" name=""/>
        <dsp:cNvSpPr/>
      </dsp:nvSpPr>
      <dsp:spPr>
        <a:xfrm>
          <a:off x="959048" y="4363996"/>
          <a:ext cx="2337792" cy="55628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97049-C4F6-40CA-B67D-6C38A42B95AB}">
      <dsp:nvSpPr>
        <dsp:cNvPr id="0" name=""/>
        <dsp:cNvSpPr/>
      </dsp:nvSpPr>
      <dsp:spPr>
        <a:xfrm>
          <a:off x="3296840" y="2627297"/>
          <a:ext cx="2331767" cy="522109"/>
        </a:xfrm>
        <a:custGeom>
          <a:avLst/>
          <a:gdLst/>
          <a:ahLst/>
          <a:cxnLst/>
          <a:rect l="0" t="0" r="0" b="0"/>
          <a:pathLst>
            <a:path>
              <a:moveTo>
                <a:pt x="2331767" y="0"/>
              </a:moveTo>
              <a:lnTo>
                <a:pt x="2331767" y="344915"/>
              </a:lnTo>
              <a:lnTo>
                <a:pt x="0" y="344915"/>
              </a:lnTo>
              <a:lnTo>
                <a:pt x="0" y="522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7D9AE-CDA6-4301-BF21-C2BAAA7D9377}">
      <dsp:nvSpPr>
        <dsp:cNvPr id="0" name=""/>
        <dsp:cNvSpPr/>
      </dsp:nvSpPr>
      <dsp:spPr>
        <a:xfrm>
          <a:off x="4672238" y="1412708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CC2128-A67E-44F2-B0D6-1BA448FA26C5}">
      <dsp:nvSpPr>
        <dsp:cNvPr id="0" name=""/>
        <dsp:cNvSpPr/>
      </dsp:nvSpPr>
      <dsp:spPr>
        <a:xfrm>
          <a:off x="4884764" y="1614608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VESSELS</a:t>
          </a:r>
        </a:p>
      </dsp:txBody>
      <dsp:txXfrm>
        <a:off x="4920338" y="1650182"/>
        <a:ext cx="1841591" cy="1143441"/>
      </dsp:txXfrm>
    </dsp:sp>
    <dsp:sp modelId="{65D6E17D-242B-464F-9F44-818400C874D2}">
      <dsp:nvSpPr>
        <dsp:cNvPr id="0" name=""/>
        <dsp:cNvSpPr/>
      </dsp:nvSpPr>
      <dsp:spPr>
        <a:xfrm>
          <a:off x="2340471" y="3149407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1E9EF7-AF69-4256-8B49-B028828062A9}">
      <dsp:nvSpPr>
        <dsp:cNvPr id="0" name=""/>
        <dsp:cNvSpPr/>
      </dsp:nvSpPr>
      <dsp:spPr>
        <a:xfrm>
          <a:off x="2552997" y="3351307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Blood	</a:t>
          </a:r>
          <a:endParaRPr lang="en-US" sz="1200" kern="1200" dirty="0"/>
        </a:p>
      </dsp:txBody>
      <dsp:txXfrm>
        <a:off x="2588571" y="3386881"/>
        <a:ext cx="1841591" cy="1143441"/>
      </dsp:txXfrm>
    </dsp:sp>
    <dsp:sp modelId="{ECD88573-B3D4-4F2D-A378-80CF1934011C}">
      <dsp:nvSpPr>
        <dsp:cNvPr id="0" name=""/>
        <dsp:cNvSpPr/>
      </dsp:nvSpPr>
      <dsp:spPr>
        <a:xfrm>
          <a:off x="2678" y="4920284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CAE3E-8AF7-41EE-8BB3-9B78B79703C5}">
      <dsp:nvSpPr>
        <dsp:cNvPr id="0" name=""/>
        <dsp:cNvSpPr/>
      </dsp:nvSpPr>
      <dsp:spPr>
        <a:xfrm>
          <a:off x="215205" y="5122185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rgbClr val="FF0000"/>
              </a:solidFill>
            </a:rPr>
            <a:t>Arteries</a:t>
          </a:r>
          <a:endParaRPr lang="en-US" sz="2800" b="1" kern="1200" dirty="0">
            <a:solidFill>
              <a:srgbClr val="FF0000"/>
            </a:solidFill>
          </a:endParaRPr>
        </a:p>
      </dsp:txBody>
      <dsp:txXfrm>
        <a:off x="250779" y="5157759"/>
        <a:ext cx="1841591" cy="1143441"/>
      </dsp:txXfrm>
    </dsp:sp>
    <dsp:sp modelId="{74A7EC00-7E13-4D82-B70E-316291026A5C}">
      <dsp:nvSpPr>
        <dsp:cNvPr id="0" name=""/>
        <dsp:cNvSpPr/>
      </dsp:nvSpPr>
      <dsp:spPr>
        <a:xfrm>
          <a:off x="2340471" y="4920284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AD375-A69A-48F2-B607-6349E1BE3C21}">
      <dsp:nvSpPr>
        <dsp:cNvPr id="0" name=""/>
        <dsp:cNvSpPr/>
      </dsp:nvSpPr>
      <dsp:spPr>
        <a:xfrm>
          <a:off x="2552997" y="5122185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>
              <a:solidFill>
                <a:srgbClr val="0045D0"/>
              </a:solidFill>
            </a:rPr>
            <a:t>Veins</a:t>
          </a:r>
          <a:endParaRPr lang="en-US" sz="2800" b="1" kern="1200" dirty="0">
            <a:solidFill>
              <a:srgbClr val="0045D0"/>
            </a:solidFill>
          </a:endParaRPr>
        </a:p>
      </dsp:txBody>
      <dsp:txXfrm>
        <a:off x="2588571" y="5157759"/>
        <a:ext cx="1841591" cy="1143441"/>
      </dsp:txXfrm>
    </dsp:sp>
    <dsp:sp modelId="{AC02A850-F1AC-4397-A66B-CE5EB5279A12}">
      <dsp:nvSpPr>
        <dsp:cNvPr id="0" name=""/>
        <dsp:cNvSpPr/>
      </dsp:nvSpPr>
      <dsp:spPr>
        <a:xfrm>
          <a:off x="4678263" y="4920284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1115C7-0828-4E7B-82CE-2C764275BE65}">
      <dsp:nvSpPr>
        <dsp:cNvPr id="0" name=""/>
        <dsp:cNvSpPr/>
      </dsp:nvSpPr>
      <dsp:spPr>
        <a:xfrm>
          <a:off x="4890789" y="5122185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 dirty="0">
              <a:solidFill>
                <a:srgbClr val="FF0000"/>
              </a:solidFill>
            </a:rPr>
            <a:t>Capill</a:t>
          </a:r>
          <a:r>
            <a:rPr lang="en-US" sz="2200" b="1" i="1" kern="1200" dirty="0">
              <a:solidFill>
                <a:srgbClr val="0045D0"/>
              </a:solidFill>
            </a:rPr>
            <a:t>aries</a:t>
          </a:r>
          <a:endParaRPr lang="en-US" sz="2200" b="1" kern="1200" dirty="0">
            <a:solidFill>
              <a:srgbClr val="0045D0"/>
            </a:solidFill>
          </a:endParaRPr>
        </a:p>
      </dsp:txBody>
      <dsp:txXfrm>
        <a:off x="4926363" y="5157759"/>
        <a:ext cx="1841591" cy="1143441"/>
      </dsp:txXfrm>
    </dsp:sp>
    <dsp:sp modelId="{B66185D2-2377-47DC-A442-894DBC469768}">
      <dsp:nvSpPr>
        <dsp:cNvPr id="0" name=""/>
        <dsp:cNvSpPr/>
      </dsp:nvSpPr>
      <dsp:spPr>
        <a:xfrm>
          <a:off x="7016055" y="3149407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C821ED-230A-4173-9EBB-6263D8781D31}">
      <dsp:nvSpPr>
        <dsp:cNvPr id="0" name=""/>
        <dsp:cNvSpPr/>
      </dsp:nvSpPr>
      <dsp:spPr>
        <a:xfrm>
          <a:off x="7228582" y="3351307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Lymphatic</a:t>
          </a:r>
        </a:p>
      </dsp:txBody>
      <dsp:txXfrm>
        <a:off x="7264156" y="3386881"/>
        <a:ext cx="1841591" cy="1143441"/>
      </dsp:txXfrm>
    </dsp:sp>
    <dsp:sp modelId="{ACD8BC11-5D95-4D30-B979-82FC857741BD}">
      <dsp:nvSpPr>
        <dsp:cNvPr id="0" name=""/>
        <dsp:cNvSpPr/>
      </dsp:nvSpPr>
      <dsp:spPr>
        <a:xfrm>
          <a:off x="7016055" y="4920284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2DE71D-69CD-46B0-8085-C1D09C4ABFDD}">
      <dsp:nvSpPr>
        <dsp:cNvPr id="0" name=""/>
        <dsp:cNvSpPr/>
      </dsp:nvSpPr>
      <dsp:spPr>
        <a:xfrm>
          <a:off x="7228582" y="5122185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sng" kern="1200" dirty="0"/>
            <a:t>Afferent &amp; </a:t>
          </a:r>
          <a:r>
            <a:rPr lang="en-US" sz="1600" u="sng" kern="1200" dirty="0" err="1"/>
            <a:t>Efferet</a:t>
          </a:r>
          <a:endParaRPr lang="en-US" sz="1600" u="sng" kern="1200" dirty="0"/>
        </a:p>
      </dsp:txBody>
      <dsp:txXfrm>
        <a:off x="7264156" y="5157759"/>
        <a:ext cx="1841591" cy="11434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8C929-7F06-49D0-B3CB-34930B2269F5}">
      <dsp:nvSpPr>
        <dsp:cNvPr id="0" name=""/>
        <dsp:cNvSpPr/>
      </dsp:nvSpPr>
      <dsp:spPr>
        <a:xfrm>
          <a:off x="7507610" y="4570721"/>
          <a:ext cx="91440" cy="3891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19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BBF70B3B-63EF-4ABA-A243-8C0272E433A6}">
      <dsp:nvSpPr>
        <dsp:cNvPr id="0" name=""/>
        <dsp:cNvSpPr/>
      </dsp:nvSpPr>
      <dsp:spPr>
        <a:xfrm>
          <a:off x="7507610" y="3331757"/>
          <a:ext cx="91440" cy="3891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19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F99CD205-C2BA-483C-991E-E7620ABE6363}">
      <dsp:nvSpPr>
        <dsp:cNvPr id="0" name=""/>
        <dsp:cNvSpPr/>
      </dsp:nvSpPr>
      <dsp:spPr>
        <a:xfrm>
          <a:off x="6735532" y="2092793"/>
          <a:ext cx="817797" cy="389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26"/>
              </a:lnTo>
              <a:lnTo>
                <a:pt x="817797" y="265226"/>
              </a:lnTo>
              <a:lnTo>
                <a:pt x="817797" y="38919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3FB70728-2752-4CA9-83B1-77F3DF01895A}">
      <dsp:nvSpPr>
        <dsp:cNvPr id="0" name=""/>
        <dsp:cNvSpPr/>
      </dsp:nvSpPr>
      <dsp:spPr>
        <a:xfrm>
          <a:off x="5872014" y="4570721"/>
          <a:ext cx="91440" cy="3891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19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1A8F5350-FA8C-4BCA-ABE8-95E9709E099D}">
      <dsp:nvSpPr>
        <dsp:cNvPr id="0" name=""/>
        <dsp:cNvSpPr/>
      </dsp:nvSpPr>
      <dsp:spPr>
        <a:xfrm>
          <a:off x="5872014" y="3331757"/>
          <a:ext cx="91440" cy="3891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19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CDA8CC5C-FAA1-48C2-93AB-FCE6135C85B6}">
      <dsp:nvSpPr>
        <dsp:cNvPr id="0" name=""/>
        <dsp:cNvSpPr/>
      </dsp:nvSpPr>
      <dsp:spPr>
        <a:xfrm>
          <a:off x="5917734" y="2092793"/>
          <a:ext cx="817797" cy="389197"/>
        </a:xfrm>
        <a:custGeom>
          <a:avLst/>
          <a:gdLst/>
          <a:ahLst/>
          <a:cxnLst/>
          <a:rect l="0" t="0" r="0" b="0"/>
          <a:pathLst>
            <a:path>
              <a:moveTo>
                <a:pt x="817797" y="0"/>
              </a:moveTo>
              <a:lnTo>
                <a:pt x="817797" y="265226"/>
              </a:lnTo>
              <a:lnTo>
                <a:pt x="0" y="265226"/>
              </a:lnTo>
              <a:lnTo>
                <a:pt x="0" y="38919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1B2ED10D-39EC-4224-9A60-03C96907A4A6}">
      <dsp:nvSpPr>
        <dsp:cNvPr id="0" name=""/>
        <dsp:cNvSpPr/>
      </dsp:nvSpPr>
      <dsp:spPr>
        <a:xfrm>
          <a:off x="4691037" y="853829"/>
          <a:ext cx="2044494" cy="389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26"/>
              </a:lnTo>
              <a:lnTo>
                <a:pt x="2044494" y="265226"/>
              </a:lnTo>
              <a:lnTo>
                <a:pt x="2044494" y="3891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05B43-4013-49EB-809F-6796C4E86F12}">
      <dsp:nvSpPr>
        <dsp:cNvPr id="0" name=""/>
        <dsp:cNvSpPr/>
      </dsp:nvSpPr>
      <dsp:spPr>
        <a:xfrm>
          <a:off x="2646542" y="2092793"/>
          <a:ext cx="1635595" cy="389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26"/>
              </a:lnTo>
              <a:lnTo>
                <a:pt x="1635595" y="265226"/>
              </a:lnTo>
              <a:lnTo>
                <a:pt x="1635595" y="3891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84CDA-FDA5-4BD1-A858-AAD2EC60B089}">
      <dsp:nvSpPr>
        <dsp:cNvPr id="0" name=""/>
        <dsp:cNvSpPr/>
      </dsp:nvSpPr>
      <dsp:spPr>
        <a:xfrm>
          <a:off x="2600822" y="2092793"/>
          <a:ext cx="91440" cy="3891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1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AA82C-4B2B-4839-A59C-D86CC193AFE6}">
      <dsp:nvSpPr>
        <dsp:cNvPr id="0" name=""/>
        <dsp:cNvSpPr/>
      </dsp:nvSpPr>
      <dsp:spPr>
        <a:xfrm>
          <a:off x="1010946" y="2092793"/>
          <a:ext cx="1635595" cy="389197"/>
        </a:xfrm>
        <a:custGeom>
          <a:avLst/>
          <a:gdLst/>
          <a:ahLst/>
          <a:cxnLst/>
          <a:rect l="0" t="0" r="0" b="0"/>
          <a:pathLst>
            <a:path>
              <a:moveTo>
                <a:pt x="1635595" y="0"/>
              </a:moveTo>
              <a:lnTo>
                <a:pt x="1635595" y="265226"/>
              </a:lnTo>
              <a:lnTo>
                <a:pt x="0" y="265226"/>
              </a:lnTo>
              <a:lnTo>
                <a:pt x="0" y="3891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0450E-43DA-4ACD-B6C1-F8D186D80449}">
      <dsp:nvSpPr>
        <dsp:cNvPr id="0" name=""/>
        <dsp:cNvSpPr/>
      </dsp:nvSpPr>
      <dsp:spPr>
        <a:xfrm>
          <a:off x="2646542" y="853829"/>
          <a:ext cx="2044494" cy="389197"/>
        </a:xfrm>
        <a:custGeom>
          <a:avLst/>
          <a:gdLst/>
          <a:ahLst/>
          <a:cxnLst/>
          <a:rect l="0" t="0" r="0" b="0"/>
          <a:pathLst>
            <a:path>
              <a:moveTo>
                <a:pt x="2044494" y="0"/>
              </a:moveTo>
              <a:lnTo>
                <a:pt x="2044494" y="265226"/>
              </a:lnTo>
              <a:lnTo>
                <a:pt x="0" y="265226"/>
              </a:lnTo>
              <a:lnTo>
                <a:pt x="0" y="3891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D4B99-8659-4934-939C-4CF105C884B2}">
      <dsp:nvSpPr>
        <dsp:cNvPr id="0" name=""/>
        <dsp:cNvSpPr/>
      </dsp:nvSpPr>
      <dsp:spPr>
        <a:xfrm>
          <a:off x="4021930" y="4062"/>
          <a:ext cx="1338214" cy="84976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A8D19-938A-4D51-BA0F-ADBEF5045193}">
      <dsp:nvSpPr>
        <dsp:cNvPr id="0" name=""/>
        <dsp:cNvSpPr/>
      </dsp:nvSpPr>
      <dsp:spPr>
        <a:xfrm>
          <a:off x="4170620" y="145318"/>
          <a:ext cx="1338214" cy="84976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Synovial joints</a:t>
          </a:r>
        </a:p>
      </dsp:txBody>
      <dsp:txXfrm>
        <a:off x="4195509" y="170207"/>
        <a:ext cx="1288436" cy="799988"/>
      </dsp:txXfrm>
    </dsp:sp>
    <dsp:sp modelId="{CB1790A9-37AF-4CE4-BC1A-CB776A367BCB}">
      <dsp:nvSpPr>
        <dsp:cNvPr id="0" name=""/>
        <dsp:cNvSpPr/>
      </dsp:nvSpPr>
      <dsp:spPr>
        <a:xfrm>
          <a:off x="1977435" y="1243026"/>
          <a:ext cx="1338214" cy="849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7711B-B932-482F-B9A3-FF0CDEEC9283}">
      <dsp:nvSpPr>
        <dsp:cNvPr id="0" name=""/>
        <dsp:cNvSpPr/>
      </dsp:nvSpPr>
      <dsp:spPr>
        <a:xfrm>
          <a:off x="2126125" y="1384282"/>
          <a:ext cx="1338214" cy="849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According to movement</a:t>
          </a:r>
        </a:p>
      </dsp:txBody>
      <dsp:txXfrm>
        <a:off x="2151014" y="1409171"/>
        <a:ext cx="1288436" cy="799988"/>
      </dsp:txXfrm>
    </dsp:sp>
    <dsp:sp modelId="{355AC088-7782-4A04-BD7A-B624DCA0983D}">
      <dsp:nvSpPr>
        <dsp:cNvPr id="0" name=""/>
        <dsp:cNvSpPr/>
      </dsp:nvSpPr>
      <dsp:spPr>
        <a:xfrm>
          <a:off x="341839" y="2481990"/>
          <a:ext cx="1338214" cy="849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0D881-9365-4393-A339-2D82723BF34B}">
      <dsp:nvSpPr>
        <dsp:cNvPr id="0" name=""/>
        <dsp:cNvSpPr/>
      </dsp:nvSpPr>
      <dsp:spPr>
        <a:xfrm>
          <a:off x="490529" y="2623246"/>
          <a:ext cx="1338214" cy="849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Uniaxial</a:t>
          </a:r>
        </a:p>
      </dsp:txBody>
      <dsp:txXfrm>
        <a:off x="515418" y="2648135"/>
        <a:ext cx="1288436" cy="799988"/>
      </dsp:txXfrm>
    </dsp:sp>
    <dsp:sp modelId="{B073FF32-023B-4A8F-B4F6-6F64611FAAFF}">
      <dsp:nvSpPr>
        <dsp:cNvPr id="0" name=""/>
        <dsp:cNvSpPr/>
      </dsp:nvSpPr>
      <dsp:spPr>
        <a:xfrm>
          <a:off x="1977435" y="2481990"/>
          <a:ext cx="1338214" cy="849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B5CC9-C1D4-4F84-94EE-3363E04F00CD}">
      <dsp:nvSpPr>
        <dsp:cNvPr id="0" name=""/>
        <dsp:cNvSpPr/>
      </dsp:nvSpPr>
      <dsp:spPr>
        <a:xfrm>
          <a:off x="2126125" y="2623246"/>
          <a:ext cx="1338214" cy="849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Biaxial</a:t>
          </a:r>
        </a:p>
      </dsp:txBody>
      <dsp:txXfrm>
        <a:off x="2151014" y="2648135"/>
        <a:ext cx="1288436" cy="799988"/>
      </dsp:txXfrm>
    </dsp:sp>
    <dsp:sp modelId="{2ACD875A-9D28-46AD-AC0C-CA5B4CE25A5C}">
      <dsp:nvSpPr>
        <dsp:cNvPr id="0" name=""/>
        <dsp:cNvSpPr/>
      </dsp:nvSpPr>
      <dsp:spPr>
        <a:xfrm>
          <a:off x="3613031" y="2481990"/>
          <a:ext cx="1338214" cy="849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03CFA-F793-4394-82F4-1E0BB8E821F0}">
      <dsp:nvSpPr>
        <dsp:cNvPr id="0" name=""/>
        <dsp:cNvSpPr/>
      </dsp:nvSpPr>
      <dsp:spPr>
        <a:xfrm>
          <a:off x="3761721" y="2623246"/>
          <a:ext cx="1338214" cy="849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Multiaxial</a:t>
          </a:r>
        </a:p>
      </dsp:txBody>
      <dsp:txXfrm>
        <a:off x="3786610" y="2648135"/>
        <a:ext cx="1288436" cy="799988"/>
      </dsp:txXfrm>
    </dsp:sp>
    <dsp:sp modelId="{5BB0E5A6-DFE4-4424-9082-1FA3785D5475}">
      <dsp:nvSpPr>
        <dsp:cNvPr id="0" name=""/>
        <dsp:cNvSpPr/>
      </dsp:nvSpPr>
      <dsp:spPr>
        <a:xfrm>
          <a:off x="6066425" y="1243026"/>
          <a:ext cx="1338214" cy="84976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7E093-2752-4F34-9096-DF7EA3591BF7}">
      <dsp:nvSpPr>
        <dsp:cNvPr id="0" name=""/>
        <dsp:cNvSpPr/>
      </dsp:nvSpPr>
      <dsp:spPr>
        <a:xfrm>
          <a:off x="6215115" y="1384282"/>
          <a:ext cx="1338214" cy="84976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According to shape</a:t>
          </a:r>
        </a:p>
      </dsp:txBody>
      <dsp:txXfrm>
        <a:off x="6240004" y="1409171"/>
        <a:ext cx="1288436" cy="799988"/>
      </dsp:txXfrm>
    </dsp:sp>
    <dsp:sp modelId="{575A49CF-B2B5-4F68-84CA-78BAE655B018}">
      <dsp:nvSpPr>
        <dsp:cNvPr id="0" name=""/>
        <dsp:cNvSpPr/>
      </dsp:nvSpPr>
      <dsp:spPr>
        <a:xfrm>
          <a:off x="5248627" y="2481990"/>
          <a:ext cx="1338214" cy="84976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6983C-7A52-4691-BC4E-CADB7F608C53}">
      <dsp:nvSpPr>
        <dsp:cNvPr id="0" name=""/>
        <dsp:cNvSpPr/>
      </dsp:nvSpPr>
      <dsp:spPr>
        <a:xfrm>
          <a:off x="5397317" y="2623246"/>
          <a:ext cx="1338214" cy="84976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Plane</a:t>
          </a:r>
        </a:p>
      </dsp:txBody>
      <dsp:txXfrm>
        <a:off x="5422206" y="2648135"/>
        <a:ext cx="1288436" cy="799988"/>
      </dsp:txXfrm>
    </dsp:sp>
    <dsp:sp modelId="{D7FB0369-45C5-4B6D-A401-2D437682B863}">
      <dsp:nvSpPr>
        <dsp:cNvPr id="0" name=""/>
        <dsp:cNvSpPr/>
      </dsp:nvSpPr>
      <dsp:spPr>
        <a:xfrm>
          <a:off x="5248627" y="3720954"/>
          <a:ext cx="1338214" cy="84976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ED87D-0C3E-4582-82B3-91C20BA1FF73}">
      <dsp:nvSpPr>
        <dsp:cNvPr id="0" name=""/>
        <dsp:cNvSpPr/>
      </dsp:nvSpPr>
      <dsp:spPr>
        <a:xfrm>
          <a:off x="5397317" y="3862210"/>
          <a:ext cx="1338214" cy="84976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Ball-and-socket</a:t>
          </a:r>
        </a:p>
      </dsp:txBody>
      <dsp:txXfrm>
        <a:off x="5422206" y="3887099"/>
        <a:ext cx="1288436" cy="799988"/>
      </dsp:txXfrm>
    </dsp:sp>
    <dsp:sp modelId="{E2325D63-A6EC-465C-9BF9-446F096B232B}">
      <dsp:nvSpPr>
        <dsp:cNvPr id="0" name=""/>
        <dsp:cNvSpPr/>
      </dsp:nvSpPr>
      <dsp:spPr>
        <a:xfrm>
          <a:off x="5248627" y="4959918"/>
          <a:ext cx="1338214" cy="84976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CEF27-42A4-4D60-9B19-5762CA9594D0}">
      <dsp:nvSpPr>
        <dsp:cNvPr id="0" name=""/>
        <dsp:cNvSpPr/>
      </dsp:nvSpPr>
      <dsp:spPr>
        <a:xfrm>
          <a:off x="5397317" y="5101174"/>
          <a:ext cx="1338214" cy="84976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Hinge</a:t>
          </a:r>
        </a:p>
      </dsp:txBody>
      <dsp:txXfrm>
        <a:off x="5422206" y="5126063"/>
        <a:ext cx="1288436" cy="799988"/>
      </dsp:txXfrm>
    </dsp:sp>
    <dsp:sp modelId="{5C8D3047-CFA8-4402-9260-5DB5340BD8AD}">
      <dsp:nvSpPr>
        <dsp:cNvPr id="0" name=""/>
        <dsp:cNvSpPr/>
      </dsp:nvSpPr>
      <dsp:spPr>
        <a:xfrm>
          <a:off x="6884223" y="2481990"/>
          <a:ext cx="1338214" cy="84976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310B9-7D5D-4D49-8765-0D3C9969FCB3}">
      <dsp:nvSpPr>
        <dsp:cNvPr id="0" name=""/>
        <dsp:cNvSpPr/>
      </dsp:nvSpPr>
      <dsp:spPr>
        <a:xfrm>
          <a:off x="7032913" y="2623246"/>
          <a:ext cx="1338214" cy="84976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Pivot</a:t>
          </a:r>
        </a:p>
      </dsp:txBody>
      <dsp:txXfrm>
        <a:off x="7057802" y="2648135"/>
        <a:ext cx="1288436" cy="799988"/>
      </dsp:txXfrm>
    </dsp:sp>
    <dsp:sp modelId="{FA3F5A87-7444-4EBB-BBBB-F6F784DEEC24}">
      <dsp:nvSpPr>
        <dsp:cNvPr id="0" name=""/>
        <dsp:cNvSpPr/>
      </dsp:nvSpPr>
      <dsp:spPr>
        <a:xfrm>
          <a:off x="6884223" y="3720954"/>
          <a:ext cx="1338214" cy="84976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8CF89-E645-4746-8435-3C78E2BC00D4}">
      <dsp:nvSpPr>
        <dsp:cNvPr id="0" name=""/>
        <dsp:cNvSpPr/>
      </dsp:nvSpPr>
      <dsp:spPr>
        <a:xfrm>
          <a:off x="7032913" y="3862210"/>
          <a:ext cx="1338214" cy="84976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Ellipsoid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(Condyloid)</a:t>
          </a:r>
        </a:p>
      </dsp:txBody>
      <dsp:txXfrm>
        <a:off x="7057802" y="3887099"/>
        <a:ext cx="1288436" cy="799988"/>
      </dsp:txXfrm>
    </dsp:sp>
    <dsp:sp modelId="{B159AED6-C83D-48E7-AD92-496F4EBE68D2}">
      <dsp:nvSpPr>
        <dsp:cNvPr id="0" name=""/>
        <dsp:cNvSpPr/>
      </dsp:nvSpPr>
      <dsp:spPr>
        <a:xfrm>
          <a:off x="6884223" y="4959918"/>
          <a:ext cx="1338214" cy="84976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7F95F-824C-47EB-BDA3-F9023C14A378}">
      <dsp:nvSpPr>
        <dsp:cNvPr id="0" name=""/>
        <dsp:cNvSpPr/>
      </dsp:nvSpPr>
      <dsp:spPr>
        <a:xfrm>
          <a:off x="7032913" y="5101174"/>
          <a:ext cx="1338214" cy="84976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Saddle</a:t>
          </a:r>
        </a:p>
      </dsp:txBody>
      <dsp:txXfrm>
        <a:off x="7057802" y="5126063"/>
        <a:ext cx="1288436" cy="7999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AE14C-5FF2-4763-9081-8820F8439E1C}">
      <dsp:nvSpPr>
        <dsp:cNvPr id="0" name=""/>
        <dsp:cNvSpPr/>
      </dsp:nvSpPr>
      <dsp:spPr>
        <a:xfrm>
          <a:off x="6803528" y="3042393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1168896" y="379094"/>
              </a:lnTo>
              <a:lnTo>
                <a:pt x="1168896" y="556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2C9D2-028B-47D2-A173-232B26B3B4BA}">
      <dsp:nvSpPr>
        <dsp:cNvPr id="0" name=""/>
        <dsp:cNvSpPr/>
      </dsp:nvSpPr>
      <dsp:spPr>
        <a:xfrm>
          <a:off x="5634632" y="3042393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1168896" y="0"/>
              </a:moveTo>
              <a:lnTo>
                <a:pt x="1168896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D4EC5-57B5-47E6-A74B-250978F08DAA}">
      <dsp:nvSpPr>
        <dsp:cNvPr id="0" name=""/>
        <dsp:cNvSpPr/>
      </dsp:nvSpPr>
      <dsp:spPr>
        <a:xfrm>
          <a:off x="4459711" y="1305694"/>
          <a:ext cx="2343817" cy="522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15"/>
              </a:lnTo>
              <a:lnTo>
                <a:pt x="2343817" y="344915"/>
              </a:lnTo>
              <a:lnTo>
                <a:pt x="2343817" y="522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A8215-E551-4943-AB00-36088A8BA7F2}">
      <dsp:nvSpPr>
        <dsp:cNvPr id="0" name=""/>
        <dsp:cNvSpPr/>
      </dsp:nvSpPr>
      <dsp:spPr>
        <a:xfrm>
          <a:off x="2127944" y="3042393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1168896" y="379094"/>
              </a:lnTo>
              <a:lnTo>
                <a:pt x="1168896" y="556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31FF6-3F21-41A7-926E-18761B68456D}">
      <dsp:nvSpPr>
        <dsp:cNvPr id="0" name=""/>
        <dsp:cNvSpPr/>
      </dsp:nvSpPr>
      <dsp:spPr>
        <a:xfrm>
          <a:off x="959048" y="3042393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1168896" y="0"/>
              </a:moveTo>
              <a:lnTo>
                <a:pt x="1168896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97049-C4F6-40CA-B67D-6C38A42B95AB}">
      <dsp:nvSpPr>
        <dsp:cNvPr id="0" name=""/>
        <dsp:cNvSpPr/>
      </dsp:nvSpPr>
      <dsp:spPr>
        <a:xfrm>
          <a:off x="2127944" y="1305694"/>
          <a:ext cx="2331767" cy="522109"/>
        </a:xfrm>
        <a:custGeom>
          <a:avLst/>
          <a:gdLst/>
          <a:ahLst/>
          <a:cxnLst/>
          <a:rect l="0" t="0" r="0" b="0"/>
          <a:pathLst>
            <a:path>
              <a:moveTo>
                <a:pt x="2331767" y="0"/>
              </a:moveTo>
              <a:lnTo>
                <a:pt x="2331767" y="344915"/>
              </a:lnTo>
              <a:lnTo>
                <a:pt x="0" y="344915"/>
              </a:lnTo>
              <a:lnTo>
                <a:pt x="0" y="522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7D9AE-CDA6-4301-BF21-C2BAAA7D9377}">
      <dsp:nvSpPr>
        <dsp:cNvPr id="0" name=""/>
        <dsp:cNvSpPr/>
      </dsp:nvSpPr>
      <dsp:spPr>
        <a:xfrm>
          <a:off x="3503342" y="91105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CC2128-A67E-44F2-B0D6-1BA448FA26C5}">
      <dsp:nvSpPr>
        <dsp:cNvPr id="0" name=""/>
        <dsp:cNvSpPr/>
      </dsp:nvSpPr>
      <dsp:spPr>
        <a:xfrm>
          <a:off x="3715868" y="293005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NS</a:t>
          </a:r>
        </a:p>
      </dsp:txBody>
      <dsp:txXfrm>
        <a:off x="3751442" y="328579"/>
        <a:ext cx="1841591" cy="1143441"/>
      </dsp:txXfrm>
    </dsp:sp>
    <dsp:sp modelId="{65D6E17D-242B-464F-9F44-818400C874D2}">
      <dsp:nvSpPr>
        <dsp:cNvPr id="0" name=""/>
        <dsp:cNvSpPr/>
      </dsp:nvSpPr>
      <dsp:spPr>
        <a:xfrm>
          <a:off x="1171575" y="1827804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1E9EF7-AF69-4256-8B49-B028828062A9}">
      <dsp:nvSpPr>
        <dsp:cNvPr id="0" name=""/>
        <dsp:cNvSpPr/>
      </dsp:nvSpPr>
      <dsp:spPr>
        <a:xfrm>
          <a:off x="1384101" y="202970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SOMATIC</a:t>
          </a:r>
          <a:endParaRPr lang="en-US" sz="1200" kern="1200" dirty="0"/>
        </a:p>
      </dsp:txBody>
      <dsp:txXfrm>
        <a:off x="1419675" y="2065278"/>
        <a:ext cx="1841591" cy="1143441"/>
      </dsp:txXfrm>
    </dsp:sp>
    <dsp:sp modelId="{ECD88573-B3D4-4F2D-A378-80CF1934011C}">
      <dsp:nvSpPr>
        <dsp:cNvPr id="0" name=""/>
        <dsp:cNvSpPr/>
      </dsp:nvSpPr>
      <dsp:spPr>
        <a:xfrm>
          <a:off x="2678" y="3598681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CAE3E-8AF7-41EE-8BB3-9B78B79703C5}">
      <dsp:nvSpPr>
        <dsp:cNvPr id="0" name=""/>
        <dsp:cNvSpPr/>
      </dsp:nvSpPr>
      <dsp:spPr>
        <a:xfrm>
          <a:off x="215205" y="3800582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dirty="0">
              <a:solidFill>
                <a:srgbClr val="FF0000"/>
              </a:solidFill>
            </a:rPr>
            <a:t>Efferent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rgbClr val="FF0000"/>
              </a:solidFill>
            </a:rPr>
            <a:t>(Motor)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rgbClr val="FF0000"/>
              </a:solidFill>
              <a:sym typeface="Wingdings" panose="05000000000000000000" pitchFamily="2" charset="2"/>
            </a:rPr>
            <a:t> </a:t>
          </a:r>
          <a:r>
            <a:rPr lang="en-US" sz="1800" b="1" i="1" kern="1200" dirty="0">
              <a:solidFill>
                <a:srgbClr val="FF0000"/>
              </a:solidFill>
            </a:rPr>
            <a:t>skeletal muscles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250779" y="3836156"/>
        <a:ext cx="1841591" cy="1143441"/>
      </dsp:txXfrm>
    </dsp:sp>
    <dsp:sp modelId="{74A7EC00-7E13-4D82-B70E-316291026A5C}">
      <dsp:nvSpPr>
        <dsp:cNvPr id="0" name=""/>
        <dsp:cNvSpPr/>
      </dsp:nvSpPr>
      <dsp:spPr>
        <a:xfrm>
          <a:off x="2340471" y="3598681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AD375-A69A-48F2-B607-6349E1BE3C21}">
      <dsp:nvSpPr>
        <dsp:cNvPr id="0" name=""/>
        <dsp:cNvSpPr/>
      </dsp:nvSpPr>
      <dsp:spPr>
        <a:xfrm>
          <a:off x="2552997" y="3800582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dirty="0">
              <a:solidFill>
                <a:srgbClr val="0045D0"/>
              </a:solidFill>
            </a:rPr>
            <a:t>Afferent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rgbClr val="0045D0"/>
              </a:solidFill>
            </a:rPr>
            <a:t>Sensory</a:t>
          </a:r>
        </a:p>
      </dsp:txBody>
      <dsp:txXfrm>
        <a:off x="2588571" y="3836156"/>
        <a:ext cx="1841591" cy="1143441"/>
      </dsp:txXfrm>
    </dsp:sp>
    <dsp:sp modelId="{B66185D2-2377-47DC-A442-894DBC469768}">
      <dsp:nvSpPr>
        <dsp:cNvPr id="0" name=""/>
        <dsp:cNvSpPr/>
      </dsp:nvSpPr>
      <dsp:spPr>
        <a:xfrm>
          <a:off x="5847159" y="1827804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C821ED-230A-4173-9EBB-6263D8781D31}">
      <dsp:nvSpPr>
        <dsp:cNvPr id="0" name=""/>
        <dsp:cNvSpPr/>
      </dsp:nvSpPr>
      <dsp:spPr>
        <a:xfrm>
          <a:off x="6059685" y="202970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AUTONOMIC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</a:t>
          </a:r>
          <a:r>
            <a:rPr lang="en-US" sz="1600" kern="1200" dirty="0"/>
            <a:t>Sympathetic &amp; Parasympathetic)</a:t>
          </a:r>
        </a:p>
      </dsp:txBody>
      <dsp:txXfrm>
        <a:off x="6095259" y="2065278"/>
        <a:ext cx="1841591" cy="1143441"/>
      </dsp:txXfrm>
    </dsp:sp>
    <dsp:sp modelId="{C0E1C2FA-1228-480D-9AB6-26FA7EE1A16E}">
      <dsp:nvSpPr>
        <dsp:cNvPr id="0" name=""/>
        <dsp:cNvSpPr/>
      </dsp:nvSpPr>
      <dsp:spPr>
        <a:xfrm>
          <a:off x="4678263" y="3598681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A9F718-E4CB-4445-ABEF-6E9399D16AD9}">
      <dsp:nvSpPr>
        <dsp:cNvPr id="0" name=""/>
        <dsp:cNvSpPr/>
      </dsp:nvSpPr>
      <dsp:spPr>
        <a:xfrm>
          <a:off x="4890789" y="3800582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u="sng" kern="1200" dirty="0">
              <a:solidFill>
                <a:srgbClr val="FF0000"/>
              </a:solidFill>
            </a:rPr>
            <a:t>Efferent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u="none" kern="1200" dirty="0">
              <a:solidFill>
                <a:srgbClr val="FF0000"/>
              </a:solidFill>
              <a:sym typeface="Wingdings" panose="05000000000000000000" pitchFamily="2" charset="2"/>
            </a:rPr>
            <a:t> </a:t>
          </a:r>
          <a:r>
            <a:rPr lang="en-US" sz="1600" b="1" i="1" u="none" kern="1200" dirty="0">
              <a:solidFill>
                <a:srgbClr val="FF0000"/>
              </a:solidFill>
            </a:rPr>
            <a:t>smooth muscles, heart,  glands</a:t>
          </a:r>
        </a:p>
      </dsp:txBody>
      <dsp:txXfrm>
        <a:off x="4926363" y="3836156"/>
        <a:ext cx="1841591" cy="1143441"/>
      </dsp:txXfrm>
    </dsp:sp>
    <dsp:sp modelId="{2EED7299-9876-495D-A3B9-0A28333E1493}">
      <dsp:nvSpPr>
        <dsp:cNvPr id="0" name=""/>
        <dsp:cNvSpPr/>
      </dsp:nvSpPr>
      <dsp:spPr>
        <a:xfrm>
          <a:off x="7016055" y="3598681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DBC7DD-616B-4FB7-B259-6A64C48E2951}">
      <dsp:nvSpPr>
        <dsp:cNvPr id="0" name=""/>
        <dsp:cNvSpPr/>
      </dsp:nvSpPr>
      <dsp:spPr>
        <a:xfrm>
          <a:off x="7228582" y="3800582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u="sng" kern="1200" dirty="0">
              <a:solidFill>
                <a:srgbClr val="0045D0"/>
              </a:solidFill>
            </a:rPr>
            <a:t>Afferent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u="none" kern="1200" dirty="0">
              <a:solidFill>
                <a:srgbClr val="0045D0"/>
              </a:solidFill>
            </a:rPr>
            <a:t>(Visceral sensation)</a:t>
          </a:r>
        </a:p>
      </dsp:txBody>
      <dsp:txXfrm>
        <a:off x="7264156" y="3836156"/>
        <a:ext cx="1841591" cy="11434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AE14C-5FF2-4763-9081-8820F8439E1C}">
      <dsp:nvSpPr>
        <dsp:cNvPr id="0" name=""/>
        <dsp:cNvSpPr/>
      </dsp:nvSpPr>
      <dsp:spPr>
        <a:xfrm>
          <a:off x="6803528" y="3042393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1168896" y="379094"/>
              </a:lnTo>
              <a:lnTo>
                <a:pt x="1168896" y="556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2C9D2-028B-47D2-A173-232B26B3B4BA}">
      <dsp:nvSpPr>
        <dsp:cNvPr id="0" name=""/>
        <dsp:cNvSpPr/>
      </dsp:nvSpPr>
      <dsp:spPr>
        <a:xfrm>
          <a:off x="5634632" y="3042393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1168896" y="0"/>
              </a:moveTo>
              <a:lnTo>
                <a:pt x="1168896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D4EC5-57B5-47E6-A74B-250978F08DAA}">
      <dsp:nvSpPr>
        <dsp:cNvPr id="0" name=""/>
        <dsp:cNvSpPr/>
      </dsp:nvSpPr>
      <dsp:spPr>
        <a:xfrm>
          <a:off x="4459711" y="1305694"/>
          <a:ext cx="2343817" cy="522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15"/>
              </a:lnTo>
              <a:lnTo>
                <a:pt x="2343817" y="344915"/>
              </a:lnTo>
              <a:lnTo>
                <a:pt x="2343817" y="522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A8215-E551-4943-AB00-36088A8BA7F2}">
      <dsp:nvSpPr>
        <dsp:cNvPr id="0" name=""/>
        <dsp:cNvSpPr/>
      </dsp:nvSpPr>
      <dsp:spPr>
        <a:xfrm>
          <a:off x="2127944" y="3042393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1168896" y="379094"/>
              </a:lnTo>
              <a:lnTo>
                <a:pt x="1168896" y="556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31FF6-3F21-41A7-926E-18761B68456D}">
      <dsp:nvSpPr>
        <dsp:cNvPr id="0" name=""/>
        <dsp:cNvSpPr/>
      </dsp:nvSpPr>
      <dsp:spPr>
        <a:xfrm>
          <a:off x="959048" y="3042393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1168896" y="0"/>
              </a:moveTo>
              <a:lnTo>
                <a:pt x="1168896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97049-C4F6-40CA-B67D-6C38A42B95AB}">
      <dsp:nvSpPr>
        <dsp:cNvPr id="0" name=""/>
        <dsp:cNvSpPr/>
      </dsp:nvSpPr>
      <dsp:spPr>
        <a:xfrm>
          <a:off x="2127944" y="1305694"/>
          <a:ext cx="2331767" cy="522109"/>
        </a:xfrm>
        <a:custGeom>
          <a:avLst/>
          <a:gdLst/>
          <a:ahLst/>
          <a:cxnLst/>
          <a:rect l="0" t="0" r="0" b="0"/>
          <a:pathLst>
            <a:path>
              <a:moveTo>
                <a:pt x="2331767" y="0"/>
              </a:moveTo>
              <a:lnTo>
                <a:pt x="2331767" y="344915"/>
              </a:lnTo>
              <a:lnTo>
                <a:pt x="0" y="344915"/>
              </a:lnTo>
              <a:lnTo>
                <a:pt x="0" y="522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7D9AE-CDA6-4301-BF21-C2BAAA7D9377}">
      <dsp:nvSpPr>
        <dsp:cNvPr id="0" name=""/>
        <dsp:cNvSpPr/>
      </dsp:nvSpPr>
      <dsp:spPr>
        <a:xfrm>
          <a:off x="3503342" y="91105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CC2128-A67E-44F2-B0D6-1BA448FA26C5}">
      <dsp:nvSpPr>
        <dsp:cNvPr id="0" name=""/>
        <dsp:cNvSpPr/>
      </dsp:nvSpPr>
      <dsp:spPr>
        <a:xfrm>
          <a:off x="3715868" y="293005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NS</a:t>
          </a:r>
        </a:p>
      </dsp:txBody>
      <dsp:txXfrm>
        <a:off x="3751442" y="328579"/>
        <a:ext cx="1841591" cy="1143441"/>
      </dsp:txXfrm>
    </dsp:sp>
    <dsp:sp modelId="{65D6E17D-242B-464F-9F44-818400C874D2}">
      <dsp:nvSpPr>
        <dsp:cNvPr id="0" name=""/>
        <dsp:cNvSpPr/>
      </dsp:nvSpPr>
      <dsp:spPr>
        <a:xfrm>
          <a:off x="1171575" y="1827804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1E9EF7-AF69-4256-8B49-B028828062A9}">
      <dsp:nvSpPr>
        <dsp:cNvPr id="0" name=""/>
        <dsp:cNvSpPr/>
      </dsp:nvSpPr>
      <dsp:spPr>
        <a:xfrm>
          <a:off x="1384101" y="202970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SOMATIC</a:t>
          </a:r>
          <a:endParaRPr lang="en-US" sz="1200" kern="1200" dirty="0"/>
        </a:p>
      </dsp:txBody>
      <dsp:txXfrm>
        <a:off x="1419675" y="2065278"/>
        <a:ext cx="1841591" cy="1143441"/>
      </dsp:txXfrm>
    </dsp:sp>
    <dsp:sp modelId="{ECD88573-B3D4-4F2D-A378-80CF1934011C}">
      <dsp:nvSpPr>
        <dsp:cNvPr id="0" name=""/>
        <dsp:cNvSpPr/>
      </dsp:nvSpPr>
      <dsp:spPr>
        <a:xfrm>
          <a:off x="2678" y="3598681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CAE3E-8AF7-41EE-8BB3-9B78B79703C5}">
      <dsp:nvSpPr>
        <dsp:cNvPr id="0" name=""/>
        <dsp:cNvSpPr/>
      </dsp:nvSpPr>
      <dsp:spPr>
        <a:xfrm>
          <a:off x="215205" y="3800582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dirty="0">
              <a:solidFill>
                <a:srgbClr val="FF0000"/>
              </a:solidFill>
            </a:rPr>
            <a:t>Efferent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rgbClr val="FF0000"/>
              </a:solidFill>
            </a:rPr>
            <a:t>(Motor)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rgbClr val="FF0000"/>
              </a:solidFill>
              <a:sym typeface="Wingdings" panose="05000000000000000000" pitchFamily="2" charset="2"/>
            </a:rPr>
            <a:t> </a:t>
          </a:r>
          <a:r>
            <a:rPr lang="en-US" sz="1800" b="1" i="1" kern="1200" dirty="0">
              <a:solidFill>
                <a:srgbClr val="FF0000"/>
              </a:solidFill>
            </a:rPr>
            <a:t>skeletal muscles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250779" y="3836156"/>
        <a:ext cx="1841591" cy="1143441"/>
      </dsp:txXfrm>
    </dsp:sp>
    <dsp:sp modelId="{74A7EC00-7E13-4D82-B70E-316291026A5C}">
      <dsp:nvSpPr>
        <dsp:cNvPr id="0" name=""/>
        <dsp:cNvSpPr/>
      </dsp:nvSpPr>
      <dsp:spPr>
        <a:xfrm>
          <a:off x="2340471" y="3598681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AD375-A69A-48F2-B607-6349E1BE3C21}">
      <dsp:nvSpPr>
        <dsp:cNvPr id="0" name=""/>
        <dsp:cNvSpPr/>
      </dsp:nvSpPr>
      <dsp:spPr>
        <a:xfrm>
          <a:off x="2552997" y="3800582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dirty="0">
              <a:solidFill>
                <a:srgbClr val="0045D0"/>
              </a:solidFill>
            </a:rPr>
            <a:t>Afferent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rgbClr val="0045D0"/>
              </a:solidFill>
            </a:rPr>
            <a:t>Sensory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rgbClr val="0045D0"/>
              </a:solidFill>
            </a:rPr>
            <a:t>(General &amp; Special)</a:t>
          </a:r>
        </a:p>
      </dsp:txBody>
      <dsp:txXfrm>
        <a:off x="2588571" y="3836156"/>
        <a:ext cx="1841591" cy="1143441"/>
      </dsp:txXfrm>
    </dsp:sp>
    <dsp:sp modelId="{B66185D2-2377-47DC-A442-894DBC469768}">
      <dsp:nvSpPr>
        <dsp:cNvPr id="0" name=""/>
        <dsp:cNvSpPr/>
      </dsp:nvSpPr>
      <dsp:spPr>
        <a:xfrm>
          <a:off x="5847159" y="1827804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C821ED-230A-4173-9EBB-6263D8781D31}">
      <dsp:nvSpPr>
        <dsp:cNvPr id="0" name=""/>
        <dsp:cNvSpPr/>
      </dsp:nvSpPr>
      <dsp:spPr>
        <a:xfrm>
          <a:off x="6059685" y="202970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AUTONOMIC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</a:t>
          </a:r>
          <a:r>
            <a:rPr lang="en-US" sz="1600" kern="1200" dirty="0"/>
            <a:t>Sympathetic &amp; Parasympathetic)</a:t>
          </a:r>
        </a:p>
      </dsp:txBody>
      <dsp:txXfrm>
        <a:off x="6095259" y="2065278"/>
        <a:ext cx="1841591" cy="1143441"/>
      </dsp:txXfrm>
    </dsp:sp>
    <dsp:sp modelId="{C0E1C2FA-1228-480D-9AB6-26FA7EE1A16E}">
      <dsp:nvSpPr>
        <dsp:cNvPr id="0" name=""/>
        <dsp:cNvSpPr/>
      </dsp:nvSpPr>
      <dsp:spPr>
        <a:xfrm>
          <a:off x="4678263" y="3598681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A9F718-E4CB-4445-ABEF-6E9399D16AD9}">
      <dsp:nvSpPr>
        <dsp:cNvPr id="0" name=""/>
        <dsp:cNvSpPr/>
      </dsp:nvSpPr>
      <dsp:spPr>
        <a:xfrm>
          <a:off x="4890789" y="3800582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u="sng" kern="1200" dirty="0">
              <a:solidFill>
                <a:srgbClr val="FF0000"/>
              </a:solidFill>
            </a:rPr>
            <a:t>Efferent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u="none" kern="1200" dirty="0">
              <a:solidFill>
                <a:srgbClr val="FF0000"/>
              </a:solidFill>
              <a:sym typeface="Wingdings" panose="05000000000000000000" pitchFamily="2" charset="2"/>
            </a:rPr>
            <a:t> </a:t>
          </a:r>
          <a:r>
            <a:rPr lang="en-US" sz="1600" b="1" i="1" u="none" kern="1200" dirty="0">
              <a:solidFill>
                <a:srgbClr val="FF0000"/>
              </a:solidFill>
            </a:rPr>
            <a:t>smooth muscles, heart,  glands</a:t>
          </a:r>
        </a:p>
      </dsp:txBody>
      <dsp:txXfrm>
        <a:off x="4926363" y="3836156"/>
        <a:ext cx="1841591" cy="1143441"/>
      </dsp:txXfrm>
    </dsp:sp>
    <dsp:sp modelId="{2EED7299-9876-495D-A3B9-0A28333E1493}">
      <dsp:nvSpPr>
        <dsp:cNvPr id="0" name=""/>
        <dsp:cNvSpPr/>
      </dsp:nvSpPr>
      <dsp:spPr>
        <a:xfrm>
          <a:off x="7016055" y="3598681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DBC7DD-616B-4FB7-B259-6A64C48E2951}">
      <dsp:nvSpPr>
        <dsp:cNvPr id="0" name=""/>
        <dsp:cNvSpPr/>
      </dsp:nvSpPr>
      <dsp:spPr>
        <a:xfrm>
          <a:off x="7228582" y="3800582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u="sng" kern="1200" dirty="0">
              <a:solidFill>
                <a:srgbClr val="0045D0"/>
              </a:solidFill>
            </a:rPr>
            <a:t>Afferent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u="none" kern="1200" dirty="0">
              <a:solidFill>
                <a:srgbClr val="0045D0"/>
              </a:solidFill>
            </a:rPr>
            <a:t>(Visceral sensation)</a:t>
          </a:r>
        </a:p>
      </dsp:txBody>
      <dsp:txXfrm>
        <a:off x="7264156" y="3836156"/>
        <a:ext cx="1841591" cy="1143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399903-92C1-44E1-905F-8D5A2F4BEC3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399903-92C1-44E1-905F-8D5A2F4BEC3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399903-92C1-44E1-905F-8D5A2F4BEC3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399903-92C1-44E1-905F-8D5A2F4BEC3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9903-92C1-44E1-905F-8D5A2F4BEC3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399903-92C1-44E1-905F-8D5A2F4BEC3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399903-92C1-44E1-905F-8D5A2F4BEC3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399903-92C1-44E1-905F-8D5A2F4BEC35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E973FC-8886-445B-AAFB-058306ACB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2814" y="2980184"/>
            <a:ext cx="6547657" cy="2105000"/>
          </a:xfrm>
        </p:spPr>
        <p:txBody>
          <a:bodyPr>
            <a:normAutofit fontScale="90000"/>
          </a:bodyPr>
          <a:lstStyle/>
          <a:p>
            <a:r>
              <a:rPr lang="en-US" dirty="0"/>
              <a:t>An introduction to anatomy</a:t>
            </a:r>
            <a:br>
              <a:rPr lang="en-US" dirty="0"/>
            </a:br>
            <a:r>
              <a:rPr lang="en-US" u="sng" dirty="0"/>
              <a:t>part 1: Anatomical terminology</a:t>
            </a:r>
            <a:br>
              <a:rPr lang="en-US" dirty="0"/>
            </a:br>
            <a:r>
              <a:rPr lang="en-US" sz="2200" dirty="0"/>
              <a:t>Objectives:</a:t>
            </a:r>
            <a:br>
              <a:rPr lang="en-US" sz="2200" dirty="0"/>
            </a:br>
            <a:r>
              <a:rPr lang="en-US" sz="2200" dirty="0"/>
              <a:t>- Understand the terms used in anatomical &amp; medical studies (how and when to use them)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155729-9162-42A9-B8B0-1675F1FFD355}"/>
              </a:ext>
            </a:extLst>
          </p:cNvPr>
          <p:cNvSpPr txBox="1">
            <a:spLocks/>
          </p:cNvSpPr>
          <p:nvPr/>
        </p:nvSpPr>
        <p:spPr>
          <a:xfrm>
            <a:off x="2303444" y="4797152"/>
            <a:ext cx="6172200" cy="1816968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Supplementary text provided</a:t>
            </a:r>
          </a:p>
          <a:p>
            <a:r>
              <a:rPr lang="en-US" sz="1600" dirty="0"/>
              <a:t>Gray’s anatomy for students 4</a:t>
            </a:r>
            <a:r>
              <a:rPr lang="en-US" sz="1600" baseline="30000" dirty="0"/>
              <a:t>th</a:t>
            </a:r>
            <a:r>
              <a:rPr lang="en-US" sz="1600" dirty="0"/>
              <a:t> edition pp.2-4</a:t>
            </a:r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E97CD-66D2-463F-8FE3-619AF8F96A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27789"/>
            <a:ext cx="2028068" cy="20280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4505AF-BEAB-4EDC-A0BA-D566CE653A46}"/>
              </a:ext>
            </a:extLst>
          </p:cNvPr>
          <p:cNvSpPr txBox="1">
            <a:spLocks/>
          </p:cNvSpPr>
          <p:nvPr/>
        </p:nvSpPr>
        <p:spPr>
          <a:xfrm>
            <a:off x="1856184" y="238889"/>
            <a:ext cx="6172200" cy="1245895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Al-</a:t>
            </a:r>
            <a:r>
              <a:rPr lang="en-US" sz="1600" dirty="0" err="1"/>
              <a:t>Mustansiriyah</a:t>
            </a:r>
            <a:r>
              <a:rPr lang="en-US" sz="1600" dirty="0"/>
              <a:t> university</a:t>
            </a:r>
          </a:p>
          <a:p>
            <a:r>
              <a:rPr lang="en-US" sz="1600" dirty="0"/>
              <a:t>College of medicine</a:t>
            </a:r>
          </a:p>
          <a:p>
            <a:r>
              <a:rPr lang="en-US" sz="1600" dirty="0"/>
              <a:t>Dept. of anatomy, Histology &amp; embryology</a:t>
            </a:r>
          </a:p>
          <a:p>
            <a:r>
              <a:rPr lang="en-US" sz="1600" dirty="0"/>
              <a:t>Assist. Prof. Dr. </a:t>
            </a:r>
            <a:r>
              <a:rPr lang="en-US" sz="1600" dirty="0" err="1"/>
              <a:t>Sameh</a:t>
            </a:r>
            <a:r>
              <a:rPr lang="en-US" sz="1600" dirty="0"/>
              <a:t> Sameer Akkila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3F09-2587-4BF0-BA22-B9E63B84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2"/>
                </a:solidFill>
                <a:latin typeface="AGaramond" pitchFamily="18" charset="0"/>
              </a:rPr>
              <a:t>Relative and Directional Terms of the Body </a:t>
            </a:r>
            <a:br>
              <a:rPr lang="en-US" altLang="en-US" sz="3200" dirty="0">
                <a:solidFill>
                  <a:schemeClr val="tx2"/>
                </a:solidFill>
                <a:latin typeface="AGaramond" pitchFamily="18" charset="0"/>
              </a:rPr>
            </a:br>
            <a:endParaRPr lang="en-US" dirty="0"/>
          </a:p>
        </p:txBody>
      </p:sp>
      <p:pic>
        <p:nvPicPr>
          <p:cNvPr id="3" name="Picture 2" descr="position1.jpg">
            <a:extLst>
              <a:ext uri="{FF2B5EF4-FFF2-40B4-BE49-F238E27FC236}">
                <a16:creationId xmlns:a16="http://schemas.microsoft.com/office/drawing/2014/main" id="{2D5AB048-31D9-4FD0-AF54-2121EE58E2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52120" y="990114"/>
            <a:ext cx="2552132" cy="3503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D28B5C-A2F4-4520-BAAC-4AF478D53129}"/>
              </a:ext>
            </a:extLst>
          </p:cNvPr>
          <p:cNvSpPr txBox="1"/>
          <p:nvPr/>
        </p:nvSpPr>
        <p:spPr>
          <a:xfrm>
            <a:off x="216626" y="955023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Garamond" pitchFamily="18" charset="0"/>
              </a:rPr>
              <a:t>Relative to the surface of the body (skin):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Garamond" pitchFamily="18" charset="0"/>
              </a:rPr>
              <a:t>Superficial</a:t>
            </a:r>
            <a:r>
              <a:rPr lang="en-US" altLang="en-US" sz="2000" dirty="0">
                <a:latin typeface="AGaramond" pitchFamily="18" charset="0"/>
              </a:rPr>
              <a:t> = Closer to the skin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Garamond" pitchFamily="18" charset="0"/>
              </a:rPr>
              <a:t>Deep</a:t>
            </a:r>
            <a:r>
              <a:rPr lang="en-US" altLang="en-US" sz="2000" dirty="0">
                <a:latin typeface="AGaramond" pitchFamily="18" charset="0"/>
              </a:rPr>
              <a:t> = Further from the skin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Garamond" pitchFamily="18" charset="0"/>
              </a:rPr>
              <a:t>Intermediate</a:t>
            </a:r>
            <a:r>
              <a:rPr lang="en-US" altLang="en-US" sz="2000" dirty="0">
                <a:latin typeface="AGaramond" pitchFamily="18" charset="0"/>
              </a:rPr>
              <a:t> = in between</a:t>
            </a:r>
          </a:p>
          <a:p>
            <a:pPr marL="457200" lvl="1" indent="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000" dirty="0">
                <a:latin typeface="AGaramond" pitchFamily="18" charset="0"/>
              </a:rPr>
              <a:t>e.g.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en-US" altLang="en-US" sz="2000" dirty="0">
                <a:latin typeface="AGaramond" pitchFamily="18" charset="0"/>
              </a:rPr>
              <a:t>The bone is deep </a:t>
            </a:r>
            <a:r>
              <a:rPr lang="en-US" altLang="en-US" sz="2000" u="sng" dirty="0">
                <a:latin typeface="AGaramond" pitchFamily="18" charset="0"/>
              </a:rPr>
              <a:t>to</a:t>
            </a:r>
            <a:r>
              <a:rPr lang="en-US" altLang="en-US" sz="2000" dirty="0">
                <a:latin typeface="AGaramond" pitchFamily="18" charset="0"/>
              </a:rPr>
              <a:t> the skin and the muscles are intermediate.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81B21-E901-4055-AF07-8AA5ABB908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60" y="3817345"/>
            <a:ext cx="2912976" cy="305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4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3F09-2587-4BF0-BA22-B9E63B84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2"/>
                </a:solidFill>
                <a:latin typeface="AGaramond" pitchFamily="18" charset="0"/>
              </a:rPr>
              <a:t>Relative and Directional Terms of the Body </a:t>
            </a:r>
            <a:br>
              <a:rPr lang="en-US" altLang="en-US" sz="3200" dirty="0">
                <a:solidFill>
                  <a:schemeClr val="tx2"/>
                </a:solidFill>
                <a:latin typeface="AGaramond" pitchFamily="18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AB048-31D9-4FD0-AF54-2121EE58E2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171" y="4033429"/>
            <a:ext cx="7289657" cy="2519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D28B5C-A2F4-4520-BAAC-4AF478D53129}"/>
              </a:ext>
            </a:extLst>
          </p:cNvPr>
          <p:cNvSpPr txBox="1"/>
          <p:nvPr/>
        </p:nvSpPr>
        <p:spPr>
          <a:xfrm>
            <a:off x="457200" y="927916"/>
            <a:ext cx="4572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Garamond" pitchFamily="18" charset="0"/>
              </a:rPr>
              <a:t>Relative to the surface of an organ or region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Garamond" pitchFamily="18" charset="0"/>
              </a:rPr>
              <a:t>External</a:t>
            </a:r>
            <a:r>
              <a:rPr lang="en-US" altLang="en-US" sz="2000" dirty="0">
                <a:latin typeface="AGaramond" pitchFamily="18" charset="0"/>
              </a:rPr>
              <a:t> = Closer to the surface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Garamond" pitchFamily="18" charset="0"/>
              </a:rPr>
              <a:t>Internal</a:t>
            </a:r>
            <a:r>
              <a:rPr lang="en-US" altLang="en-US" sz="2000" dirty="0">
                <a:latin typeface="AGaramond" pitchFamily="18" charset="0"/>
              </a:rPr>
              <a:t> = Further from the surface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Garamond" pitchFamily="18" charset="0"/>
              </a:rPr>
              <a:t>Intermediate</a:t>
            </a:r>
            <a:r>
              <a:rPr lang="en-US" altLang="en-US" sz="2000" dirty="0">
                <a:latin typeface="AGaramond" pitchFamily="18" charset="0"/>
              </a:rPr>
              <a:t> = in between</a:t>
            </a:r>
          </a:p>
          <a:p>
            <a:pPr marL="457200" lvl="1" indent="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000" dirty="0">
                <a:latin typeface="AGaramond" pitchFamily="18" charset="0"/>
              </a:rPr>
              <a:t>e.g.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en-US" altLang="en-US" sz="2000" dirty="0">
                <a:latin typeface="AGaramond" pitchFamily="18" charset="0"/>
              </a:rPr>
              <a:t>There are two carotid arteries in the neck, one external and the other internal.</a:t>
            </a:r>
          </a:p>
        </p:txBody>
      </p:sp>
    </p:spTree>
    <p:extLst>
      <p:ext uri="{BB962C8B-B14F-4D97-AF65-F5344CB8AC3E}">
        <p14:creationId xmlns:p14="http://schemas.microsoft.com/office/powerpoint/2010/main" val="247907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7F97-3B9A-4A21-A668-9D201973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anatomical compass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333259-E25C-4289-BA66-B73FEAA50B9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18682421"/>
              </p:ext>
            </p:extLst>
          </p:nvPr>
        </p:nvGraphicFramePr>
        <p:xfrm>
          <a:off x="457200" y="1600201"/>
          <a:ext cx="3970784" cy="31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291AA34-A080-414B-8789-6E87658C30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158771"/>
              </p:ext>
            </p:extLst>
          </p:nvPr>
        </p:nvGraphicFramePr>
        <p:xfrm>
          <a:off x="4446037" y="1420478"/>
          <a:ext cx="3777885" cy="31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16328DD-EEDD-4DD9-9D26-66A25028C26F}"/>
              </a:ext>
            </a:extLst>
          </p:cNvPr>
          <p:cNvSpPr txBox="1"/>
          <p:nvPr/>
        </p:nvSpPr>
        <p:spPr>
          <a:xfrm>
            <a:off x="2771800" y="4504765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A,P</a:t>
            </a:r>
            <a:r>
              <a:rPr lang="en-US" sz="3200" dirty="0"/>
              <a:t>&gt;&gt;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S,I</a:t>
            </a:r>
            <a:r>
              <a:rPr lang="en-US" sz="3200" dirty="0"/>
              <a:t>&gt;&gt;</a:t>
            </a:r>
            <a:r>
              <a:rPr lang="en-US" sz="3200" dirty="0">
                <a:solidFill>
                  <a:srgbClr val="00B050"/>
                </a:solidFill>
              </a:rPr>
              <a:t>L,M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9AE20-9432-434F-9E5D-B64F76F1BE21}"/>
              </a:ext>
            </a:extLst>
          </p:cNvPr>
          <p:cNvSpPr txBox="1"/>
          <p:nvPr/>
        </p:nvSpPr>
        <p:spPr>
          <a:xfrm>
            <a:off x="457200" y="5301208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nose is </a:t>
            </a:r>
            <a:r>
              <a:rPr lang="en-US" dirty="0">
                <a:solidFill>
                  <a:schemeClr val="accent3"/>
                </a:solidFill>
              </a:rPr>
              <a:t>antero</a:t>
            </a:r>
            <a:r>
              <a:rPr lang="en-US" dirty="0">
                <a:solidFill>
                  <a:srgbClr val="00B050"/>
                </a:solidFill>
              </a:rPr>
              <a:t>medial</a:t>
            </a:r>
            <a:r>
              <a:rPr lang="en-US" dirty="0"/>
              <a:t> </a:t>
            </a:r>
            <a:r>
              <a:rPr lang="en-US" u="sng" dirty="0"/>
              <a:t>to</a:t>
            </a:r>
            <a:r>
              <a:rPr lang="en-US" dirty="0"/>
              <a:t> the ear.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thigh in </a:t>
            </a:r>
            <a:r>
              <a:rPr lang="en-US" dirty="0">
                <a:solidFill>
                  <a:srgbClr val="0070C0"/>
                </a:solidFill>
              </a:rPr>
              <a:t>infero</a:t>
            </a:r>
            <a:r>
              <a:rPr lang="en-US" dirty="0">
                <a:solidFill>
                  <a:srgbClr val="00B050"/>
                </a:solidFill>
              </a:rPr>
              <a:t>lateral</a:t>
            </a:r>
            <a:r>
              <a:rPr lang="en-US" dirty="0"/>
              <a:t> </a:t>
            </a:r>
            <a:r>
              <a:rPr lang="en-US" u="sng" dirty="0"/>
              <a:t>to</a:t>
            </a:r>
            <a:r>
              <a:rPr lang="en-US" dirty="0"/>
              <a:t> the navel.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buttock is </a:t>
            </a:r>
            <a:r>
              <a:rPr lang="en-US" dirty="0">
                <a:solidFill>
                  <a:schemeClr val="accent3"/>
                </a:solidFill>
              </a:rPr>
              <a:t>postero</a:t>
            </a:r>
            <a:r>
              <a:rPr lang="en-US" dirty="0">
                <a:solidFill>
                  <a:srgbClr val="0070C0"/>
                </a:solidFill>
              </a:rPr>
              <a:t>inferior</a:t>
            </a:r>
            <a:r>
              <a:rPr lang="en-US" dirty="0"/>
              <a:t> </a:t>
            </a:r>
            <a:r>
              <a:rPr lang="en-US" u="sng" dirty="0"/>
              <a:t>to</a:t>
            </a:r>
            <a:r>
              <a:rPr lang="en-US" dirty="0"/>
              <a:t> the chest.</a:t>
            </a:r>
          </a:p>
        </p:txBody>
      </p:sp>
    </p:spTree>
    <p:extLst>
      <p:ext uri="{BB962C8B-B14F-4D97-AF65-F5344CB8AC3E}">
        <p14:creationId xmlns:p14="http://schemas.microsoft.com/office/powerpoint/2010/main" val="220401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967" y="408328"/>
            <a:ext cx="2351185" cy="604134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B203E3-4BBD-4B05-B9DB-69CE75A2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4638"/>
            <a:ext cx="3352800" cy="1143000"/>
          </a:xfrm>
        </p:spPr>
        <p:txBody>
          <a:bodyPr/>
          <a:lstStyle/>
          <a:p>
            <a:r>
              <a:rPr lang="en-US" dirty="0"/>
              <a:t>The anatomical position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146A1B-6C2F-4813-8674-7690718D3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080" y="1772816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990033"/>
                </a:solidFill>
                <a:latin typeface="AGaramond" pitchFamily="18" charset="0"/>
              </a:rPr>
              <a:t>Anatomic position</a:t>
            </a:r>
            <a:r>
              <a:rPr lang="en-US" altLang="en-US" sz="2000" dirty="0">
                <a:latin typeface="AGaramond" pitchFamily="18" charset="0"/>
              </a:rPr>
              <a:t> is a fixed body position in which an individual stands </a:t>
            </a:r>
            <a:r>
              <a:rPr lang="en-US" altLang="en-US" sz="2000" dirty="0">
                <a:solidFill>
                  <a:srgbClr val="990033"/>
                </a:solidFill>
                <a:latin typeface="AGaramond" pitchFamily="18" charset="0"/>
              </a:rPr>
              <a:t>upright</a:t>
            </a:r>
            <a:r>
              <a:rPr lang="en-US" altLang="en-US" sz="2000" dirty="0">
                <a:latin typeface="AGaramond" pitchFamily="18" charset="0"/>
              </a:rPr>
              <a:t> with the </a:t>
            </a:r>
            <a:r>
              <a:rPr lang="en-US" altLang="en-US" sz="2000" dirty="0">
                <a:solidFill>
                  <a:srgbClr val="990033"/>
                </a:solidFill>
                <a:latin typeface="AGaramond" pitchFamily="18" charset="0"/>
              </a:rPr>
              <a:t>feet kept together parallel</a:t>
            </a:r>
            <a:r>
              <a:rPr lang="en-US" altLang="en-US" sz="2000" dirty="0">
                <a:latin typeface="AGaramond" pitchFamily="18" charset="0"/>
              </a:rPr>
              <a:t> and </a:t>
            </a:r>
            <a:r>
              <a:rPr lang="en-US" altLang="en-US" sz="2000" dirty="0">
                <a:solidFill>
                  <a:srgbClr val="990033"/>
                </a:solidFill>
                <a:latin typeface="AGaramond" pitchFamily="18" charset="0"/>
              </a:rPr>
              <a:t>flat</a:t>
            </a:r>
            <a:r>
              <a:rPr lang="en-US" altLang="en-US" sz="2000" dirty="0">
                <a:latin typeface="AGaramond" pitchFamily="18" charset="0"/>
              </a:rPr>
              <a:t> on the floor.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Garamond" pitchFamily="18" charset="0"/>
              </a:rPr>
              <a:t>The head is </a:t>
            </a:r>
            <a:r>
              <a:rPr lang="en-US" altLang="en-US" sz="2000" dirty="0">
                <a:solidFill>
                  <a:srgbClr val="990033"/>
                </a:solidFill>
                <a:latin typeface="AGaramond" pitchFamily="18" charset="0"/>
              </a:rPr>
              <a:t>level</a:t>
            </a:r>
            <a:r>
              <a:rPr lang="en-US" altLang="en-US" sz="2000" dirty="0">
                <a:latin typeface="AGaramond" pitchFamily="18" charset="0"/>
              </a:rPr>
              <a:t>, and the </a:t>
            </a:r>
            <a:r>
              <a:rPr lang="en-US" altLang="en-US" sz="2000" dirty="0">
                <a:solidFill>
                  <a:srgbClr val="990033"/>
                </a:solidFill>
                <a:latin typeface="AGaramond" pitchFamily="18" charset="0"/>
              </a:rPr>
              <a:t>eyes</a:t>
            </a:r>
            <a:r>
              <a:rPr lang="en-US" altLang="en-US" sz="2000" dirty="0">
                <a:solidFill>
                  <a:schemeClr val="folHlink"/>
                </a:solidFill>
                <a:latin typeface="AGaramond" pitchFamily="18" charset="0"/>
              </a:rPr>
              <a:t> </a:t>
            </a:r>
            <a:r>
              <a:rPr lang="en-US" altLang="en-US" sz="2000" dirty="0">
                <a:solidFill>
                  <a:srgbClr val="990033"/>
                </a:solidFill>
                <a:latin typeface="AGaramond" pitchFamily="18" charset="0"/>
              </a:rPr>
              <a:t>look forward</a:t>
            </a:r>
            <a:r>
              <a:rPr lang="en-US" altLang="en-US" sz="2000" dirty="0">
                <a:latin typeface="AGaramond" pitchFamily="18" charset="0"/>
              </a:rPr>
              <a:t> toward the observer.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Garamond" pitchFamily="18" charset="0"/>
              </a:rPr>
              <a:t>The </a:t>
            </a:r>
            <a:r>
              <a:rPr lang="en-US" altLang="en-US" sz="2000" dirty="0">
                <a:solidFill>
                  <a:srgbClr val="990033"/>
                </a:solidFill>
                <a:latin typeface="AGaramond" pitchFamily="18" charset="0"/>
              </a:rPr>
              <a:t>arms are at either side</a:t>
            </a:r>
            <a:r>
              <a:rPr lang="en-US" altLang="en-US" sz="2000" dirty="0">
                <a:latin typeface="AGaramond" pitchFamily="18" charset="0"/>
              </a:rPr>
              <a:t> of the body with the </a:t>
            </a:r>
            <a:r>
              <a:rPr lang="en-US" altLang="en-US" sz="2000" dirty="0">
                <a:solidFill>
                  <a:srgbClr val="990033"/>
                </a:solidFill>
                <a:latin typeface="AGaramond" pitchFamily="18" charset="0"/>
              </a:rPr>
              <a:t>palms</a:t>
            </a:r>
            <a:r>
              <a:rPr lang="en-US" altLang="en-US" sz="2000" dirty="0">
                <a:solidFill>
                  <a:schemeClr val="folHlink"/>
                </a:solidFill>
                <a:latin typeface="AGaramond" pitchFamily="18" charset="0"/>
              </a:rPr>
              <a:t> </a:t>
            </a:r>
            <a:r>
              <a:rPr lang="en-US" altLang="en-US" sz="2000" dirty="0">
                <a:solidFill>
                  <a:srgbClr val="990033"/>
                </a:solidFill>
                <a:latin typeface="AGaramond" pitchFamily="18" charset="0"/>
              </a:rPr>
              <a:t>facing forward</a:t>
            </a:r>
            <a:r>
              <a:rPr lang="en-US" altLang="en-US" sz="2000" dirty="0">
                <a:latin typeface="AGaramond" pitchFamily="18" charset="0"/>
              </a:rPr>
              <a:t> and the </a:t>
            </a:r>
            <a:r>
              <a:rPr lang="en-US" altLang="en-US" sz="2000" dirty="0">
                <a:solidFill>
                  <a:srgbClr val="990033"/>
                </a:solidFill>
                <a:latin typeface="AGaramond" pitchFamily="18" charset="0"/>
              </a:rPr>
              <a:t>thumbs</a:t>
            </a:r>
            <a:r>
              <a:rPr lang="en-US" altLang="en-US" sz="2000" dirty="0">
                <a:solidFill>
                  <a:schemeClr val="folHlink"/>
                </a:solidFill>
                <a:latin typeface="AGaramond" pitchFamily="18" charset="0"/>
              </a:rPr>
              <a:t> </a:t>
            </a:r>
            <a:r>
              <a:rPr lang="en-US" altLang="en-US" sz="2000" dirty="0">
                <a:solidFill>
                  <a:srgbClr val="990033"/>
                </a:solidFill>
                <a:latin typeface="AGaramond" pitchFamily="18" charset="0"/>
              </a:rPr>
              <a:t>pointing away</a:t>
            </a:r>
            <a:r>
              <a:rPr lang="en-US" altLang="en-US" sz="2000" dirty="0">
                <a:latin typeface="AGaramond" pitchFamily="18" charset="0"/>
              </a:rPr>
              <a:t> from the body.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positions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8FF2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3429000"/>
            <a:ext cx="6072230" cy="32147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54292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357950" y="1000108"/>
            <a:ext cx="1857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LATERAL</a:t>
            </a:r>
          </a:p>
          <a:p>
            <a:r>
              <a:rPr lang="en-US" dirty="0"/>
              <a:t>DECUBITUS</a:t>
            </a:r>
          </a:p>
          <a:p>
            <a:r>
              <a:rPr lang="en-US" dirty="0"/>
              <a:t>(recumbent)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" y="0"/>
            <a:ext cx="3995742" cy="476672"/>
          </a:xfrm>
        </p:spPr>
        <p:txBody>
          <a:bodyPr>
            <a:normAutofit fontScale="90000"/>
          </a:bodyPr>
          <a:lstStyle/>
          <a:p>
            <a:r>
              <a:rPr lang="en-US" dirty="0"/>
              <a:t>Angular movements</a:t>
            </a:r>
          </a:p>
        </p:txBody>
      </p:sp>
      <p:pic>
        <p:nvPicPr>
          <p:cNvPr id="4" name="Picture 3" descr="movement term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78346"/>
            <a:ext cx="7172871" cy="53796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A45CF9-7107-4E69-9D0C-D8CCC96CBCF0}"/>
              </a:ext>
            </a:extLst>
          </p:cNvPr>
          <p:cNvSpPr txBox="1"/>
          <p:nvPr/>
        </p:nvSpPr>
        <p:spPr>
          <a:xfrm>
            <a:off x="251520" y="62068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Flex (flexion): to fold 		  </a:t>
            </a:r>
            <a:r>
              <a:rPr lang="en-US" b="1" dirty="0">
                <a:solidFill>
                  <a:srgbClr val="FF0000"/>
                </a:solidFill>
              </a:rPr>
              <a:t>X 	</a:t>
            </a:r>
            <a:r>
              <a:rPr lang="en-US" dirty="0"/>
              <a:t>Extend (extension): to unfold</a:t>
            </a:r>
          </a:p>
          <a:p>
            <a:r>
              <a:rPr lang="en-US" dirty="0"/>
              <a:t>Abduct (abduction): to move away   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/>
              <a:t> 	Adduct (adduction) to move inward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64" y="0"/>
            <a:ext cx="2138354" cy="114298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/>
            </a:br>
            <a:r>
              <a:rPr lang="en-US"/>
              <a:t>finger</a:t>
            </a:r>
            <a:br>
              <a:rPr lang="en-US" dirty="0"/>
            </a:br>
            <a:r>
              <a:rPr lang="en-US" dirty="0"/>
              <a:t>movements</a:t>
            </a:r>
          </a:p>
        </p:txBody>
      </p:sp>
      <p:pic>
        <p:nvPicPr>
          <p:cNvPr id="5" name="Picture 4" descr="movement terms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19" y="142852"/>
            <a:ext cx="5465007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62" y="0"/>
            <a:ext cx="4210056" cy="796908"/>
          </a:xfrm>
        </p:spPr>
        <p:txBody>
          <a:bodyPr>
            <a:normAutofit/>
          </a:bodyPr>
          <a:lstStyle/>
          <a:p>
            <a:r>
              <a:rPr lang="en-US" dirty="0"/>
              <a:t>circular movements</a:t>
            </a:r>
          </a:p>
        </p:txBody>
      </p:sp>
      <p:pic>
        <p:nvPicPr>
          <p:cNvPr id="5" name="Picture 4" descr="movement terms 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857232"/>
            <a:ext cx="7893106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62" y="0"/>
            <a:ext cx="4210056" cy="796908"/>
          </a:xfrm>
        </p:spPr>
        <p:txBody>
          <a:bodyPr>
            <a:normAutofit/>
          </a:bodyPr>
          <a:lstStyle/>
          <a:p>
            <a:r>
              <a:rPr lang="en-US" dirty="0"/>
              <a:t>other movements</a:t>
            </a:r>
          </a:p>
        </p:txBody>
      </p:sp>
      <p:pic>
        <p:nvPicPr>
          <p:cNvPr id="4" name="Picture 3" descr="movement terms 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4974" y="1571612"/>
            <a:ext cx="8437011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CB42-1D3A-4D86-8EB9-8A3CAC67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6904-87CE-4FD1-9A53-2C1772F896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Fill in the blanks:</a:t>
            </a:r>
          </a:p>
          <a:p>
            <a:r>
              <a:rPr lang="en-US" sz="1800" dirty="0"/>
              <a:t>The arm is ……………. To the chest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/>
              <a:t>If the ear is posterolateral to the nose, then the nose is……………… to the ear.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/>
              <a:t>In the anatomical position the palms are directed……………….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/>
              <a:t>Turning the forearm so that the palm is facing backwards is called…………………….</a:t>
            </a:r>
          </a:p>
          <a:p>
            <a:r>
              <a:rPr lang="en-US" sz="1800" dirty="0"/>
              <a:t>The angular movement that moves the thigh away from the midline is called……………………..</a:t>
            </a:r>
          </a:p>
          <a:p>
            <a:r>
              <a:rPr lang="en-US" sz="1800" dirty="0"/>
              <a:t>Turning the head to the side is………………………………. Of the neck</a:t>
            </a:r>
          </a:p>
        </p:txBody>
      </p:sp>
    </p:spTree>
    <p:extLst>
      <p:ext uri="{BB962C8B-B14F-4D97-AF65-F5344CB8AC3E}">
        <p14:creationId xmlns:p14="http://schemas.microsoft.com/office/powerpoint/2010/main" val="413366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13E31C8-74D4-4683-99D1-B0F6052C9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rgbClr val="990033"/>
                </a:solidFill>
              </a:rPr>
              <a:t>THE DEFINITION OF ANATOMY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0996DA5-BB27-4F9C-A55C-E6639D3AB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Anatomy</a:t>
            </a:r>
          </a:p>
          <a:p>
            <a:pPr lvl="1" eaLnBrk="1" hangingPunct="1"/>
            <a:r>
              <a:rPr lang="en-US" altLang="en-US" sz="2400" dirty="0"/>
              <a:t>Greek=to cut up, or dissect</a:t>
            </a:r>
          </a:p>
          <a:p>
            <a:pPr lvl="1" eaLnBrk="1" hangingPunct="1"/>
            <a:r>
              <a:rPr lang="en-US" altLang="en-US" sz="2400" dirty="0"/>
              <a:t>The science that </a:t>
            </a:r>
            <a:r>
              <a:rPr lang="en-US" altLang="en-US" sz="2400" dirty="0">
                <a:solidFill>
                  <a:srgbClr val="FF0000"/>
                </a:solidFill>
              </a:rPr>
              <a:t>deals with </a:t>
            </a: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990033"/>
                </a:solidFill>
              </a:rPr>
              <a:t>structures</a:t>
            </a:r>
            <a:r>
              <a:rPr lang="en-US" altLang="en-US" sz="2400" dirty="0"/>
              <a:t> of the body</a:t>
            </a:r>
          </a:p>
          <a:p>
            <a:pPr eaLnBrk="1" hangingPunct="1"/>
            <a:r>
              <a:rPr lang="en-US" altLang="en-US" sz="2800" dirty="0"/>
              <a:t>Kinds:</a:t>
            </a:r>
          </a:p>
          <a:p>
            <a:pPr lvl="1" eaLnBrk="1" hangingPunct="1"/>
            <a:r>
              <a:rPr lang="en-US" altLang="en-US" sz="2400" u="sng" dirty="0"/>
              <a:t>Gross Anatomy </a:t>
            </a:r>
            <a:r>
              <a:rPr lang="en-US" altLang="en-US" sz="2400" dirty="0"/>
              <a:t>(Systematic, Regional)</a:t>
            </a:r>
            <a:endParaRPr lang="en-US" altLang="en-US" sz="2400" u="sng" dirty="0"/>
          </a:p>
          <a:p>
            <a:pPr lvl="1" eaLnBrk="1" hangingPunct="1"/>
            <a:r>
              <a:rPr lang="en-US" altLang="en-US" sz="2400" dirty="0"/>
              <a:t>Microscopic Anatomy (Cytology, Histology)</a:t>
            </a:r>
          </a:p>
          <a:p>
            <a:pPr lvl="1" eaLnBrk="1" hangingPunct="1"/>
            <a:r>
              <a:rPr lang="en-US" altLang="en-US" sz="2400" dirty="0"/>
              <a:t>Developmental Anatomy (Embryology)</a:t>
            </a:r>
          </a:p>
          <a:p>
            <a:pPr lvl="1" eaLnBrk="1" hangingPunct="1"/>
            <a:r>
              <a:rPr lang="en-US" altLang="en-US" sz="2400" dirty="0"/>
              <a:t>Comparative Anatomy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E4D0378-24F4-4DB3-B13A-9E0ABD09AD9F}"/>
              </a:ext>
            </a:extLst>
          </p:cNvPr>
          <p:cNvCxnSpPr>
            <a:cxnSpLocks/>
          </p:cNvCxnSpPr>
          <p:nvPr/>
        </p:nvCxnSpPr>
        <p:spPr bwMode="auto">
          <a:xfrm>
            <a:off x="4191000" y="3086100"/>
            <a:ext cx="1533128" cy="41490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6ED267-A74E-4B44-A8BB-5F653AD7BC14}"/>
              </a:ext>
            </a:extLst>
          </p:cNvPr>
          <p:cNvSpPr txBox="1"/>
          <p:nvPr/>
        </p:nvSpPr>
        <p:spPr>
          <a:xfrm>
            <a:off x="5699585" y="329355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Describes &amp; Relates</a:t>
            </a:r>
          </a:p>
        </p:txBody>
      </p:sp>
    </p:spTree>
  </p:cSld>
  <p:clrMapOvr>
    <a:masterClrMapping/>
  </p:clrMapOvr>
  <p:transition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08B9-0D4E-44D7-802F-D973AD86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56792"/>
            <a:ext cx="6172200" cy="2053590"/>
          </a:xfrm>
        </p:spPr>
        <p:txBody>
          <a:bodyPr/>
          <a:lstStyle/>
          <a:p>
            <a:r>
              <a:rPr lang="en-US" dirty="0"/>
              <a:t>Basic anatomical structures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9B819-B079-4951-9938-C90685777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3717032"/>
            <a:ext cx="6172200" cy="2664718"/>
          </a:xfrm>
        </p:spPr>
        <p:txBody>
          <a:bodyPr>
            <a:normAutofit lnSpcReduction="10000"/>
          </a:bodyPr>
          <a:lstStyle/>
          <a:p>
            <a:r>
              <a:rPr lang="en-US" sz="2400" u="sng" dirty="0"/>
              <a:t>Skin, Fascia &amp; Muscles</a:t>
            </a:r>
          </a:p>
          <a:p>
            <a:r>
              <a:rPr lang="en-US" dirty="0"/>
              <a:t>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skin layers and their </a:t>
            </a:r>
            <a:r>
              <a:rPr lang="en-US" dirty="0" err="1"/>
              <a:t>clinicoanatomical</a:t>
            </a:r>
            <a:r>
              <a:rPr lang="en-US" dirty="0"/>
              <a:t> importance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fascia and differentiate its types &amp;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types of muscles and how they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F9800-0A0A-4B66-9AC5-F7211791F1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27789"/>
            <a:ext cx="2028068" cy="20280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757384-77EB-4E11-9870-8E652AED3A4B}"/>
              </a:ext>
            </a:extLst>
          </p:cNvPr>
          <p:cNvSpPr txBox="1">
            <a:spLocks/>
          </p:cNvSpPr>
          <p:nvPr/>
        </p:nvSpPr>
        <p:spPr>
          <a:xfrm>
            <a:off x="1856184" y="238889"/>
            <a:ext cx="6172200" cy="1245895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Al-</a:t>
            </a:r>
            <a:r>
              <a:rPr lang="en-US" sz="1600" dirty="0" err="1"/>
              <a:t>Mustansiriyah</a:t>
            </a:r>
            <a:r>
              <a:rPr lang="en-US" sz="1600" dirty="0"/>
              <a:t> university</a:t>
            </a:r>
          </a:p>
          <a:p>
            <a:r>
              <a:rPr lang="en-US" sz="1600" dirty="0"/>
              <a:t>College of medicine</a:t>
            </a:r>
          </a:p>
          <a:p>
            <a:r>
              <a:rPr lang="en-US" sz="1600" dirty="0"/>
              <a:t>Dept. of anatomy, Histology &amp; embryology</a:t>
            </a:r>
          </a:p>
        </p:txBody>
      </p:sp>
    </p:spTree>
    <p:extLst>
      <p:ext uri="{BB962C8B-B14F-4D97-AF65-F5344CB8AC3E}">
        <p14:creationId xmlns:p14="http://schemas.microsoft.com/office/powerpoint/2010/main" val="3459007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dirty="0"/>
              <a:t>The skin</a:t>
            </a:r>
          </a:p>
        </p:txBody>
      </p:sp>
      <p:pic>
        <p:nvPicPr>
          <p:cNvPr id="3" name="Picture 2" descr="sk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845950"/>
            <a:ext cx="7358114" cy="56381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dirty="0"/>
              <a:t>Thin vs Thick skin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32" y="714356"/>
            <a:ext cx="7864084" cy="600433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dirty="0"/>
              <a:t>Epidermal appendages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908720"/>
            <a:ext cx="7358114" cy="53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2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dirty="0"/>
              <a:t>Skin wrinkles / Creases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94" y="980728"/>
            <a:ext cx="7358114" cy="45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4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dirty="0"/>
              <a:t>Tension lines of </a:t>
            </a:r>
            <a:r>
              <a:rPr lang="en-US" dirty="0" err="1"/>
              <a:t>langer’s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836712"/>
            <a:ext cx="5521995" cy="56381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EEA20B-BE7D-4D69-8057-E30E60AB81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1340768"/>
            <a:ext cx="2423687" cy="35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5F58-C933-442F-A06A-AC4496A6B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7467600" cy="4397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Tension lines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3B676916-9C4C-4C38-8DDD-11DABF164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15888"/>
            <a:ext cx="5581650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dirty="0"/>
              <a:t>BURN DEGREES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749892"/>
            <a:ext cx="7848872" cy="57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7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-1143032"/>
          <a:ext cx="9144000" cy="771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n-US" dirty="0"/>
              <a:t>Superficial fascia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457335"/>
            <a:ext cx="5521995" cy="4396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91CAC8-31B8-4E42-9245-E8A1FB686791}"/>
              </a:ext>
            </a:extLst>
          </p:cNvPr>
          <p:cNvSpPr txBox="1"/>
          <p:nvPr/>
        </p:nvSpPr>
        <p:spPr>
          <a:xfrm>
            <a:off x="6012160" y="1628800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Contains:</a:t>
            </a:r>
          </a:p>
          <a:p>
            <a:pPr marL="285750" indent="-285750">
              <a:buFontTx/>
              <a:buChar char="-"/>
            </a:pPr>
            <a:r>
              <a:rPr lang="en-US" dirty="0"/>
              <a:t>Superficial veins &amp; lymphatics</a:t>
            </a:r>
          </a:p>
          <a:p>
            <a:pPr marL="285750" indent="-285750">
              <a:buFontTx/>
              <a:buChar char="-"/>
            </a:pPr>
            <a:r>
              <a:rPr lang="en-US" dirty="0"/>
              <a:t>Cutaneous nerves &amp; arteries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Occasionally, skeletal muscle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2352668" cy="1143000"/>
          </a:xfrm>
        </p:spPr>
        <p:txBody>
          <a:bodyPr/>
          <a:lstStyle/>
          <a:p>
            <a:r>
              <a:rPr lang="en-US" dirty="0"/>
              <a:t>Body regions</a:t>
            </a:r>
          </a:p>
        </p:txBody>
      </p:sp>
      <p:pic>
        <p:nvPicPr>
          <p:cNvPr id="3" name="Picture 2" descr="body par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303"/>
            <a:ext cx="5000660" cy="672928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cle sep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64389"/>
            <a:ext cx="7757805" cy="492922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610145-56CA-4FEE-AE80-09ABC2BC4CD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467600" cy="43971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deep fascia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types</a:t>
            </a:r>
          </a:p>
        </p:txBody>
      </p:sp>
      <p:pic>
        <p:nvPicPr>
          <p:cNvPr id="3" name="Picture 2" descr="muscle typ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714488"/>
            <a:ext cx="7538246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muscle parts</a:t>
            </a:r>
          </a:p>
        </p:txBody>
      </p:sp>
      <p:pic>
        <p:nvPicPr>
          <p:cNvPr id="3" name="Picture 2" descr="muscle par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785926"/>
            <a:ext cx="7558172" cy="40719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A8F002-3964-4D23-ACE9-3E0FF1CE6342}"/>
              </a:ext>
            </a:extLst>
          </p:cNvPr>
          <p:cNvSpPr/>
          <p:nvPr/>
        </p:nvSpPr>
        <p:spPr>
          <a:xfrm>
            <a:off x="7446887" y="2996952"/>
            <a:ext cx="648072" cy="36004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0BE132-67C1-4247-8DC6-0021A8EFC667}"/>
              </a:ext>
            </a:extLst>
          </p:cNvPr>
          <p:cNvSpPr/>
          <p:nvPr/>
        </p:nvSpPr>
        <p:spPr>
          <a:xfrm>
            <a:off x="7076838" y="3952798"/>
            <a:ext cx="648073" cy="3600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F0691-D450-4298-80EA-EAA07A9F3E99}"/>
              </a:ext>
            </a:extLst>
          </p:cNvPr>
          <p:cNvSpPr txBox="1"/>
          <p:nvPr/>
        </p:nvSpPr>
        <p:spPr>
          <a:xfrm>
            <a:off x="571472" y="5857892"/>
            <a:ext cx="687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solidFill>
                  <a:srgbClr val="FF0000"/>
                </a:solidFill>
              </a:rPr>
              <a:t>origin</a:t>
            </a:r>
            <a:r>
              <a:rPr lang="en-US" dirty="0"/>
              <a:t> &amp;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insertion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Action (function)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4" y="-571500"/>
            <a:ext cx="7467600" cy="1143000"/>
          </a:xfrm>
        </p:spPr>
        <p:txBody>
          <a:bodyPr/>
          <a:lstStyle/>
          <a:p>
            <a:r>
              <a:rPr lang="en-US" dirty="0"/>
              <a:t>Smooth muscles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55" y="1488057"/>
            <a:ext cx="3810055" cy="23966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6E6B5C-8B74-4D48-ABB5-48065C7673F2}"/>
              </a:ext>
            </a:extLst>
          </p:cNvPr>
          <p:cNvSpPr txBox="1">
            <a:spLocks/>
          </p:cNvSpPr>
          <p:nvPr/>
        </p:nvSpPr>
        <p:spPr>
          <a:xfrm>
            <a:off x="251020" y="16206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1. Tubes (Pulse / Peristalsis)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70CDCB-B344-482A-BB9B-C644EB242267}"/>
              </a:ext>
            </a:extLst>
          </p:cNvPr>
          <p:cNvSpPr txBox="1">
            <a:spLocks/>
          </p:cNvSpPr>
          <p:nvPr/>
        </p:nvSpPr>
        <p:spPr>
          <a:xfrm>
            <a:off x="276173" y="483772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2. Hollow organs</a:t>
            </a:r>
          </a:p>
          <a:p>
            <a:r>
              <a:rPr lang="en-US" dirty="0"/>
              <a:t>(Evacuation)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F099C1-FA5E-4E8C-B2DC-57157BC14B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6490" y="1305064"/>
            <a:ext cx="3201322" cy="2757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5BC4C-AB04-49AD-A139-D81BA6537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3984878"/>
            <a:ext cx="424589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72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CB42-1D3A-4D86-8EB9-8A3CAC67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6904-87CE-4FD1-9A53-2C1772F896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Fill in the blanks:</a:t>
            </a:r>
          </a:p>
          <a:p>
            <a:r>
              <a:rPr lang="en-US" sz="1800" dirty="0"/>
              <a:t>First degree burns affect the…………………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/>
              <a:t>With advancing age, loss of …………… fibers in the……………. Leads to appearance of wrinkles.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/>
              <a:t>The functions of superficial fascia are…………………….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/>
              <a:t>The part of the skeletal muscle that moves the most is………….</a:t>
            </a:r>
          </a:p>
          <a:p>
            <a:r>
              <a:rPr lang="en-US" sz="1800" dirty="0"/>
              <a:t>Contraction of the smooth muscles of the uterus leads to…………</a:t>
            </a:r>
          </a:p>
        </p:txBody>
      </p:sp>
    </p:spTree>
    <p:extLst>
      <p:ext uri="{BB962C8B-B14F-4D97-AF65-F5344CB8AC3E}">
        <p14:creationId xmlns:p14="http://schemas.microsoft.com/office/powerpoint/2010/main" val="2430296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08B9-0D4E-44D7-802F-D973AD86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56792"/>
            <a:ext cx="6172200" cy="2053590"/>
          </a:xfrm>
        </p:spPr>
        <p:txBody>
          <a:bodyPr/>
          <a:lstStyle/>
          <a:p>
            <a:r>
              <a:rPr lang="en-US" dirty="0"/>
              <a:t>Basic anatomical structures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9B819-B079-4951-9938-C90685777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3717032"/>
            <a:ext cx="6172200" cy="2664718"/>
          </a:xfrm>
        </p:spPr>
        <p:txBody>
          <a:bodyPr>
            <a:normAutofit/>
          </a:bodyPr>
          <a:lstStyle/>
          <a:p>
            <a:r>
              <a:rPr lang="en-US" sz="2400" u="sng" dirty="0"/>
              <a:t>Vessels &amp; Glands</a:t>
            </a:r>
          </a:p>
          <a:p>
            <a:r>
              <a:rPr lang="en-US" dirty="0"/>
              <a:t>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different types of blood vessels, how they differ and how to study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lymph &amp; understand the clinical importance of lymphatic circulation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two major types of glands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F9800-0A0A-4B66-9AC5-F7211791F1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27789"/>
            <a:ext cx="2028068" cy="20280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757384-77EB-4E11-9870-8E652AED3A4B}"/>
              </a:ext>
            </a:extLst>
          </p:cNvPr>
          <p:cNvSpPr txBox="1">
            <a:spLocks/>
          </p:cNvSpPr>
          <p:nvPr/>
        </p:nvSpPr>
        <p:spPr>
          <a:xfrm>
            <a:off x="1856184" y="238889"/>
            <a:ext cx="6172200" cy="1245895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Al-</a:t>
            </a:r>
            <a:r>
              <a:rPr lang="en-US" sz="1600" dirty="0" err="1"/>
              <a:t>Mustansiriyah</a:t>
            </a:r>
            <a:r>
              <a:rPr lang="en-US" sz="1600" dirty="0"/>
              <a:t> university</a:t>
            </a:r>
          </a:p>
          <a:p>
            <a:r>
              <a:rPr lang="en-US" sz="1600" dirty="0"/>
              <a:t>College of medicine</a:t>
            </a:r>
          </a:p>
          <a:p>
            <a:r>
              <a:rPr lang="en-US" sz="1600" dirty="0"/>
              <a:t>Dept. of anatomy, Histology &amp; embryology</a:t>
            </a:r>
          </a:p>
        </p:txBody>
      </p:sp>
    </p:spTree>
    <p:extLst>
      <p:ext uri="{BB962C8B-B14F-4D97-AF65-F5344CB8AC3E}">
        <p14:creationId xmlns:p14="http://schemas.microsoft.com/office/powerpoint/2010/main" val="4176108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-1143032"/>
          <a:ext cx="9144000" cy="771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7512-5C9E-4DA5-993F-DED0854E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Blood circulation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80FA6C-67FA-4DA4-9C57-1FE0245E3A5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896" y="490067"/>
            <a:ext cx="5033991" cy="6251302"/>
          </a:xfrm>
        </p:spPr>
      </p:pic>
    </p:spTree>
    <p:extLst>
      <p:ext uri="{BB962C8B-B14F-4D97-AF65-F5344CB8AC3E}">
        <p14:creationId xmlns:p14="http://schemas.microsoft.com/office/powerpoint/2010/main" val="4126086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692696"/>
            <a:ext cx="7905805" cy="466491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04D4A26-CBFE-4D79-AE48-C0EB904A780D}"/>
              </a:ext>
            </a:extLst>
          </p:cNvPr>
          <p:cNvCxnSpPr>
            <a:cxnSpLocks/>
          </p:cNvCxnSpPr>
          <p:nvPr/>
        </p:nvCxnSpPr>
        <p:spPr>
          <a:xfrm>
            <a:off x="7380312" y="3140968"/>
            <a:ext cx="648072" cy="504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1F860F-D4DD-4014-9B3B-ABFC942C98B1}"/>
              </a:ext>
            </a:extLst>
          </p:cNvPr>
          <p:cNvCxnSpPr>
            <a:cxnSpLocks/>
          </p:cNvCxnSpPr>
          <p:nvPr/>
        </p:nvCxnSpPr>
        <p:spPr>
          <a:xfrm flipH="1">
            <a:off x="2123728" y="4869160"/>
            <a:ext cx="720080" cy="2520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3DA649-5059-40A5-B9AF-A0C3267C167F}"/>
              </a:ext>
            </a:extLst>
          </p:cNvPr>
          <p:cNvSpPr txBox="1"/>
          <p:nvPr/>
        </p:nvSpPr>
        <p:spPr>
          <a:xfrm>
            <a:off x="7833764" y="359837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branch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11FAC7-78FC-4A87-A5E5-B724F0E15C1A}"/>
              </a:ext>
            </a:extLst>
          </p:cNvPr>
          <p:cNvSpPr txBox="1"/>
          <p:nvPr/>
        </p:nvSpPr>
        <p:spPr>
          <a:xfrm>
            <a:off x="1295161" y="50961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tributary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926BB4-68E9-4630-928B-DCD197B8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7989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Arteries, veins, capillaries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53D2-0203-40E5-86D7-0FE3E69B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Venous emptying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E62DE-EE6E-4BD5-9D85-50AA94C9C0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1772816"/>
            <a:ext cx="570519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1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>
            <a:normAutofit/>
          </a:bodyPr>
          <a:lstStyle/>
          <a:p>
            <a:r>
              <a:rPr lang="en-US" dirty="0"/>
              <a:t>The body planes</a:t>
            </a:r>
          </a:p>
        </p:txBody>
      </p:sp>
      <p:pic>
        <p:nvPicPr>
          <p:cNvPr id="3" name="Picture 2" descr="plan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736" y="1142984"/>
            <a:ext cx="8067734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631376"/>
            <a:ext cx="7776864" cy="613643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1926BB4-68E9-4630-928B-DCD197B8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7989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Anastomosis &amp; venous plexus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5CD9E76-EA23-40E7-AB36-3D2B151E5CCD}"/>
              </a:ext>
            </a:extLst>
          </p:cNvPr>
          <p:cNvSpPr/>
          <p:nvPr/>
        </p:nvSpPr>
        <p:spPr>
          <a:xfrm>
            <a:off x="2483768" y="980728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686D8-877D-45A6-B60E-E23B8F7FEB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295" y="1"/>
            <a:ext cx="1876873" cy="11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16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E72F-7DF1-4304-8DCA-09FC0B8B6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study arteries &amp; veins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57C03C-2701-48E2-9DC9-66EE00B488E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021516"/>
            <a:ext cx="6120680" cy="582593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EB1AAD-5395-4110-9A6E-15A4616507D2}"/>
              </a:ext>
            </a:extLst>
          </p:cNvPr>
          <p:cNvCxnSpPr/>
          <p:nvPr/>
        </p:nvCxnSpPr>
        <p:spPr>
          <a:xfrm>
            <a:off x="1619672" y="1916832"/>
            <a:ext cx="15841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D1A2C6-C0A0-4A70-A4AA-3B1D0EB5B27B}"/>
              </a:ext>
            </a:extLst>
          </p:cNvPr>
          <p:cNvCxnSpPr/>
          <p:nvPr/>
        </p:nvCxnSpPr>
        <p:spPr>
          <a:xfrm>
            <a:off x="1619672" y="6093296"/>
            <a:ext cx="15841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424D9D-EDC3-4E14-98AA-44EE29763CDD}"/>
              </a:ext>
            </a:extLst>
          </p:cNvPr>
          <p:cNvCxnSpPr>
            <a:cxnSpLocks/>
          </p:cNvCxnSpPr>
          <p:nvPr/>
        </p:nvCxnSpPr>
        <p:spPr>
          <a:xfrm flipH="1">
            <a:off x="5868144" y="1772816"/>
            <a:ext cx="14401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78914D-E525-4E46-B5A0-0B5680FEC826}"/>
              </a:ext>
            </a:extLst>
          </p:cNvPr>
          <p:cNvCxnSpPr>
            <a:cxnSpLocks/>
          </p:cNvCxnSpPr>
          <p:nvPr/>
        </p:nvCxnSpPr>
        <p:spPr>
          <a:xfrm flipH="1">
            <a:off x="6084168" y="6056380"/>
            <a:ext cx="6480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4EFF3B-3346-4973-A733-393453E5A15F}"/>
              </a:ext>
            </a:extLst>
          </p:cNvPr>
          <p:cNvCxnSpPr/>
          <p:nvPr/>
        </p:nvCxnSpPr>
        <p:spPr>
          <a:xfrm>
            <a:off x="2915816" y="2204864"/>
            <a:ext cx="0" cy="34563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9F4793-F0F9-4EBC-8D79-712DD6ABBC78}"/>
              </a:ext>
            </a:extLst>
          </p:cNvPr>
          <p:cNvCxnSpPr>
            <a:cxnSpLocks/>
          </p:cNvCxnSpPr>
          <p:nvPr/>
        </p:nvCxnSpPr>
        <p:spPr>
          <a:xfrm flipV="1">
            <a:off x="6732240" y="2132856"/>
            <a:ext cx="0" cy="36724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1260D41-C754-4F48-9FC0-7B9745F0F8A4}"/>
              </a:ext>
            </a:extLst>
          </p:cNvPr>
          <p:cNvSpPr txBox="1"/>
          <p:nvPr/>
        </p:nvSpPr>
        <p:spPr>
          <a:xfrm>
            <a:off x="6732240" y="5897218"/>
            <a:ext cx="1584163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Starting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833BD5-B1A2-489B-AFA2-93B630125C2F}"/>
              </a:ext>
            </a:extLst>
          </p:cNvPr>
          <p:cNvSpPr txBox="1"/>
          <p:nvPr/>
        </p:nvSpPr>
        <p:spPr>
          <a:xfrm>
            <a:off x="395536" y="5929535"/>
            <a:ext cx="158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Ending point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4D1D2A-4861-4C08-820D-B82A813762ED}"/>
              </a:ext>
            </a:extLst>
          </p:cNvPr>
          <p:cNvSpPr txBox="1"/>
          <p:nvPr/>
        </p:nvSpPr>
        <p:spPr>
          <a:xfrm>
            <a:off x="323528" y="1730626"/>
            <a:ext cx="1584163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Starting point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0F5B37-59CB-48D9-B599-C7D283750672}"/>
              </a:ext>
            </a:extLst>
          </p:cNvPr>
          <p:cNvSpPr txBox="1"/>
          <p:nvPr/>
        </p:nvSpPr>
        <p:spPr>
          <a:xfrm>
            <a:off x="7284381" y="1609054"/>
            <a:ext cx="158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Ending point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1B0C2A-74A6-4EC1-B76B-F679F6CC84D2}"/>
              </a:ext>
            </a:extLst>
          </p:cNvPr>
          <p:cNvSpPr txBox="1"/>
          <p:nvPr/>
        </p:nvSpPr>
        <p:spPr>
          <a:xfrm rot="5400000">
            <a:off x="1614252" y="3752843"/>
            <a:ext cx="229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Course &amp; branches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2D15FA-82EB-4D84-89CD-DAA2E8DB826F}"/>
              </a:ext>
            </a:extLst>
          </p:cNvPr>
          <p:cNvSpPr txBox="1"/>
          <p:nvPr/>
        </p:nvSpPr>
        <p:spPr>
          <a:xfrm rot="16200000">
            <a:off x="5717023" y="3552885"/>
            <a:ext cx="248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Course &amp; tributaries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7FAFD9-D8CA-494F-A2F4-324F4CCD7D63}"/>
              </a:ext>
            </a:extLst>
          </p:cNvPr>
          <p:cNvSpPr txBox="1"/>
          <p:nvPr/>
        </p:nvSpPr>
        <p:spPr>
          <a:xfrm>
            <a:off x="4341782" y="1576737"/>
            <a:ext cx="444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F22835-4602-406B-94EC-B3CA207105C2}"/>
              </a:ext>
            </a:extLst>
          </p:cNvPr>
          <p:cNvSpPr txBox="1"/>
          <p:nvPr/>
        </p:nvSpPr>
        <p:spPr>
          <a:xfrm>
            <a:off x="4358614" y="5929535"/>
            <a:ext cx="444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14563-B5F1-42B6-BA1C-9AB2A0AFCF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44" y="2500439"/>
            <a:ext cx="2411628" cy="2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44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7929618" cy="620688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Inter</a:t>
            </a:r>
            <a:r>
              <a:rPr lang="en-US" dirty="0">
                <a:solidFill>
                  <a:schemeClr val="tx1"/>
                </a:solidFill>
              </a:rPr>
              <a:t>stitial fluid &amp; lymph</a:t>
            </a:r>
          </a:p>
        </p:txBody>
      </p:sp>
      <p:pic>
        <p:nvPicPr>
          <p:cNvPr id="4" name="Picture 3" descr="lymph &amp; tissue flu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785794"/>
            <a:ext cx="774347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7929618" cy="620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Lymphatic circulation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642918"/>
            <a:ext cx="6264696" cy="5919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379B70-DA98-46C9-8813-B79E77AE4191}"/>
              </a:ext>
            </a:extLst>
          </p:cNvPr>
          <p:cNvSpPr txBox="1"/>
          <p:nvPr/>
        </p:nvSpPr>
        <p:spPr>
          <a:xfrm>
            <a:off x="2087724" y="2348880"/>
            <a:ext cx="61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7769D-B14E-4CA8-BBC7-77A61FAEF8E9}"/>
              </a:ext>
            </a:extLst>
          </p:cNvPr>
          <p:cNvSpPr txBox="1"/>
          <p:nvPr/>
        </p:nvSpPr>
        <p:spPr>
          <a:xfrm>
            <a:off x="3615003" y="642918"/>
            <a:ext cx="612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6035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7929618" cy="620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Lymph node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389" y="642918"/>
            <a:ext cx="5664971" cy="62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52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C247-768E-456C-9435-76886914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Lymphadenopathy (enlarged lymph node)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33FBB4-EC78-4C9C-A3B4-04293DB16AF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44" y="1600200"/>
            <a:ext cx="6949911" cy="4873625"/>
          </a:xfrm>
        </p:spPr>
      </p:pic>
    </p:spTree>
    <p:extLst>
      <p:ext uri="{BB962C8B-B14F-4D97-AF65-F5344CB8AC3E}">
        <p14:creationId xmlns:p14="http://schemas.microsoft.com/office/powerpoint/2010/main" val="3665492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CB42-1D3A-4D86-8EB9-8A3CAC67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6904-87CE-4FD1-9A53-2C1772F896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Fill in the blanks:</a:t>
            </a:r>
          </a:p>
          <a:p>
            <a:r>
              <a:rPr lang="en-US" sz="1800" dirty="0"/>
              <a:t>As veins travel through the body, they receive……………….. and they ………………….. in diameter.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/>
              <a:t>Arteries that do not communicate with each other via anastomosing channels are called…………………. arteries. An example is…………………… arteries.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/>
              <a:t>The lymphatic vessels carrying lymph away from a lymph node is called…………………… lymphatic.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99189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08B9-0D4E-44D7-802F-D973AD86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56792"/>
            <a:ext cx="6172200" cy="2053590"/>
          </a:xfrm>
        </p:spPr>
        <p:txBody>
          <a:bodyPr/>
          <a:lstStyle/>
          <a:p>
            <a:r>
              <a:rPr lang="en-US" dirty="0"/>
              <a:t>Basic anatomical structures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9B819-B079-4951-9938-C90685777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3717032"/>
            <a:ext cx="6172200" cy="2664718"/>
          </a:xfrm>
        </p:spPr>
        <p:txBody>
          <a:bodyPr>
            <a:normAutofit/>
          </a:bodyPr>
          <a:lstStyle/>
          <a:p>
            <a:r>
              <a:rPr lang="en-US" sz="2400" u="sng" dirty="0"/>
              <a:t>Bones, Cartilage &amp; Joints</a:t>
            </a:r>
          </a:p>
          <a:p>
            <a:r>
              <a:rPr lang="en-US" dirty="0"/>
              <a:t>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anatomical &amp; histological types of bone &amp; cartilage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parts of the human skeleton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joints and differentiate their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F9800-0A0A-4B66-9AC5-F7211791F1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27789"/>
            <a:ext cx="2028068" cy="20280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757384-77EB-4E11-9870-8E652AED3A4B}"/>
              </a:ext>
            </a:extLst>
          </p:cNvPr>
          <p:cNvSpPr txBox="1">
            <a:spLocks/>
          </p:cNvSpPr>
          <p:nvPr/>
        </p:nvSpPr>
        <p:spPr>
          <a:xfrm>
            <a:off x="1856184" y="238889"/>
            <a:ext cx="6172200" cy="1245895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Al-</a:t>
            </a:r>
            <a:r>
              <a:rPr lang="en-US" sz="1600" dirty="0" err="1"/>
              <a:t>Mustansiriyah</a:t>
            </a:r>
            <a:r>
              <a:rPr lang="en-US" sz="1600" dirty="0"/>
              <a:t> university</a:t>
            </a:r>
          </a:p>
          <a:p>
            <a:r>
              <a:rPr lang="en-US" sz="1600" dirty="0"/>
              <a:t>College of medicine</a:t>
            </a:r>
          </a:p>
          <a:p>
            <a:r>
              <a:rPr lang="en-US" sz="1600" dirty="0"/>
              <a:t>Dept. of anatomy, Histology &amp; embryology</a:t>
            </a:r>
          </a:p>
        </p:txBody>
      </p:sp>
    </p:spTree>
    <p:extLst>
      <p:ext uri="{BB962C8B-B14F-4D97-AF65-F5344CB8AC3E}">
        <p14:creationId xmlns:p14="http://schemas.microsoft.com/office/powerpoint/2010/main" val="3984497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/>
          <a:lstStyle/>
          <a:p>
            <a:r>
              <a:rPr lang="en-US" dirty="0"/>
              <a:t>BONES: Anatomical types</a:t>
            </a:r>
          </a:p>
        </p:txBody>
      </p:sp>
      <p:pic>
        <p:nvPicPr>
          <p:cNvPr id="4" name="Picture 3" descr="long &amp; short bon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769121"/>
            <a:ext cx="3911322" cy="4172048"/>
          </a:xfrm>
          <a:prstGeom prst="rect">
            <a:avLst/>
          </a:prstGeom>
        </p:spPr>
      </p:pic>
      <p:pic>
        <p:nvPicPr>
          <p:cNvPr id="3" name="Picture 2" descr="other bone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888" y="2708920"/>
            <a:ext cx="5040560" cy="398517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/>
          <a:lstStyle/>
          <a:p>
            <a:r>
              <a:rPr lang="en-US" dirty="0"/>
              <a:t>BONES: histological types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6"/>
          <a:stretch/>
        </p:blipFill>
        <p:spPr>
          <a:xfrm>
            <a:off x="1475656" y="714356"/>
            <a:ext cx="6192688" cy="59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3AE6E987-5928-43B5-8837-B27DD1954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79303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tx2"/>
                </a:solidFill>
                <a:latin typeface="AGaramond" pitchFamily="18" charset="0"/>
              </a:rPr>
              <a:t>Directional (relative) Terms of the Body 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9739E44-A09B-42BE-AD58-D18414FE5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2108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altLang="en-US" sz="3200">
                <a:latin typeface="AGaramond" pitchFamily="18" charset="0"/>
              </a:rPr>
              <a:t>Directional terms are precise and brief, and for most of them there is a </a:t>
            </a:r>
            <a:r>
              <a:rPr lang="en-US" altLang="en-US" sz="3200">
                <a:solidFill>
                  <a:srgbClr val="990033"/>
                </a:solidFill>
                <a:latin typeface="AGaramond" pitchFamily="18" charset="0"/>
              </a:rPr>
              <a:t>correlative</a:t>
            </a:r>
            <a:r>
              <a:rPr lang="en-US" altLang="en-US" sz="3200">
                <a:latin typeface="AGaramond" pitchFamily="18" charset="0"/>
              </a:rPr>
              <a:t> term that means </a:t>
            </a:r>
            <a:r>
              <a:rPr lang="en-US" altLang="en-US" sz="3200">
                <a:solidFill>
                  <a:srgbClr val="990033"/>
                </a:solidFill>
                <a:latin typeface="AGaramond" pitchFamily="18" charset="0"/>
              </a:rPr>
              <a:t>just the opposite</a:t>
            </a:r>
            <a:r>
              <a:rPr lang="en-US" altLang="en-US" sz="3200">
                <a:latin typeface="AGaramond" pitchFamily="18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EFC902-D908-4C28-AEFE-408ABFA4799C}"/>
              </a:ext>
            </a:extLst>
          </p:cNvPr>
          <p:cNvSpPr txBox="1"/>
          <p:nvPr/>
        </p:nvSpPr>
        <p:spPr>
          <a:xfrm>
            <a:off x="611560" y="4365104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mouth is </a:t>
            </a:r>
            <a:r>
              <a:rPr lang="en-US" dirty="0">
                <a:solidFill>
                  <a:srgbClr val="FF0000"/>
                </a:solidFill>
              </a:rPr>
              <a:t>below</a:t>
            </a:r>
            <a:r>
              <a:rPr lang="en-US" dirty="0"/>
              <a:t> the nose.</a:t>
            </a:r>
          </a:p>
          <a:p>
            <a:r>
              <a:rPr lang="en-US" dirty="0"/>
              <a:t>The mouth is </a:t>
            </a:r>
            <a:r>
              <a:rPr lang="en-US" dirty="0">
                <a:solidFill>
                  <a:srgbClr val="FF0000"/>
                </a:solidFill>
              </a:rPr>
              <a:t>under</a:t>
            </a:r>
            <a:r>
              <a:rPr lang="en-US" dirty="0"/>
              <a:t> the nose.</a:t>
            </a:r>
          </a:p>
          <a:p>
            <a:r>
              <a:rPr lang="en-US" dirty="0"/>
              <a:t>The mouth is </a:t>
            </a:r>
            <a:r>
              <a:rPr lang="en-US" dirty="0">
                <a:solidFill>
                  <a:srgbClr val="FF0000"/>
                </a:solidFill>
              </a:rPr>
              <a:t>beneath</a:t>
            </a:r>
            <a:r>
              <a:rPr lang="en-US" dirty="0"/>
              <a:t> the nose.</a:t>
            </a:r>
          </a:p>
          <a:p>
            <a:r>
              <a:rPr lang="en-US" dirty="0"/>
              <a:t>The mouth is </a:t>
            </a:r>
            <a:r>
              <a:rPr lang="en-US" dirty="0">
                <a:solidFill>
                  <a:srgbClr val="FF0000"/>
                </a:solidFill>
              </a:rPr>
              <a:t>underneath</a:t>
            </a:r>
            <a:r>
              <a:rPr lang="en-US" dirty="0"/>
              <a:t> the nose.</a:t>
            </a:r>
          </a:p>
          <a:p>
            <a:r>
              <a:rPr lang="en-US" dirty="0"/>
              <a:t>Which one to use?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0100" y="0"/>
            <a:ext cx="6357982" cy="657227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/>
          <a:lstStyle/>
          <a:p>
            <a:r>
              <a:rPr lang="en-US" dirty="0"/>
              <a:t>Cartilage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961" y="681293"/>
            <a:ext cx="6984776" cy="60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55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/>
          <a:lstStyle/>
          <a:p>
            <a:r>
              <a:rPr lang="en-US" dirty="0"/>
              <a:t>The human skeleton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714356"/>
            <a:ext cx="6192688" cy="59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943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/>
          <a:lstStyle/>
          <a:p>
            <a:r>
              <a:rPr lang="en-US" dirty="0"/>
              <a:t>Major types of joints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3"/>
          <a:stretch/>
        </p:blipFill>
        <p:spPr>
          <a:xfrm>
            <a:off x="1095368" y="720644"/>
            <a:ext cx="6516206" cy="61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164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/>
          <a:lstStyle/>
          <a:p>
            <a:r>
              <a:rPr lang="en-US" dirty="0"/>
              <a:t>Solid joints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908720"/>
            <a:ext cx="6814587" cy="5760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EA183-3E30-42BA-8409-91A86C0788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74846"/>
            <a:ext cx="2108198" cy="145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20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/>
          <a:lstStyle/>
          <a:p>
            <a:r>
              <a:rPr lang="en-US" dirty="0"/>
              <a:t>Synovial joint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9" r="-339"/>
          <a:stretch/>
        </p:blipFill>
        <p:spPr>
          <a:xfrm>
            <a:off x="518994" y="866530"/>
            <a:ext cx="8229470" cy="60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260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/>
          <a:lstStyle/>
          <a:p>
            <a:r>
              <a:rPr lang="en-US" dirty="0"/>
              <a:t>Synovial joints types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E7B3AC-7014-4A2B-A595-08A4AE811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467094"/>
              </p:ext>
            </p:extLst>
          </p:nvPr>
        </p:nvGraphicFramePr>
        <p:xfrm>
          <a:off x="179512" y="714356"/>
          <a:ext cx="8712968" cy="595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923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844824"/>
          </a:xfrm>
        </p:spPr>
        <p:txBody>
          <a:bodyPr>
            <a:normAutofit/>
          </a:bodyPr>
          <a:lstStyle/>
          <a:p>
            <a:r>
              <a:rPr lang="en-US" dirty="0"/>
              <a:t>Synovial </a:t>
            </a:r>
            <a:br>
              <a:rPr lang="en-US" dirty="0"/>
            </a:br>
            <a:r>
              <a:rPr lang="en-US" dirty="0"/>
              <a:t>joints </a:t>
            </a:r>
            <a:br>
              <a:rPr lang="en-US" dirty="0"/>
            </a:br>
            <a:r>
              <a:rPr lang="en-US" dirty="0"/>
              <a:t>types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" b="-139"/>
          <a:stretch/>
        </p:blipFill>
        <p:spPr>
          <a:xfrm>
            <a:off x="3221089" y="-41739"/>
            <a:ext cx="5922911" cy="6887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10CC3E-7879-4FD0-9F89-FD2CCB7223B8}"/>
              </a:ext>
            </a:extLst>
          </p:cNvPr>
          <p:cNvSpPr txBox="1"/>
          <p:nvPr/>
        </p:nvSpPr>
        <p:spPr>
          <a:xfrm>
            <a:off x="251519" y="2060848"/>
            <a:ext cx="29695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study joints:</a:t>
            </a:r>
          </a:p>
          <a:p>
            <a:pPr marL="342900" indent="-342900">
              <a:buAutoNum type="arabicPeriod"/>
            </a:pPr>
            <a:r>
              <a:rPr lang="en-US" dirty="0"/>
              <a:t>Type</a:t>
            </a:r>
          </a:p>
          <a:p>
            <a:pPr marL="342900" indent="-342900">
              <a:buAutoNum type="arabicPeriod"/>
            </a:pPr>
            <a:r>
              <a:rPr lang="en-US" dirty="0"/>
              <a:t>Articulating bones</a:t>
            </a:r>
          </a:p>
          <a:p>
            <a:pPr marL="342900" indent="-342900">
              <a:buAutoNum type="arabicPeriod"/>
            </a:pPr>
            <a:r>
              <a:rPr lang="en-US" dirty="0"/>
              <a:t>Joint capsule attachments</a:t>
            </a:r>
          </a:p>
          <a:p>
            <a:pPr marL="342900" indent="-342900">
              <a:buAutoNum type="arabicPeriod"/>
            </a:pPr>
            <a:r>
              <a:rPr lang="en-US" dirty="0"/>
              <a:t>Stabilizing factors (shape, ligaments, muscles)</a:t>
            </a:r>
          </a:p>
          <a:p>
            <a:pPr marL="342900" indent="-342900">
              <a:buAutoNum type="arabicPeriod"/>
            </a:pPr>
            <a:r>
              <a:rPr lang="en-US" dirty="0"/>
              <a:t>Weakening factors</a:t>
            </a:r>
          </a:p>
          <a:p>
            <a:pPr marL="342900" indent="-342900">
              <a:buAutoNum type="arabicPeriod"/>
            </a:pPr>
            <a:r>
              <a:rPr lang="en-US" dirty="0"/>
              <a:t>Neurovascular supply</a:t>
            </a:r>
          </a:p>
          <a:p>
            <a:pPr marL="342900" indent="-342900">
              <a:buAutoNum type="arabicPeriod"/>
            </a:pPr>
            <a:r>
              <a:rPr lang="en-US" dirty="0"/>
              <a:t>Related bursae, sheaths …etc.</a:t>
            </a:r>
          </a:p>
          <a:p>
            <a:pPr marL="342900" indent="-342900">
              <a:buAutoNum type="arabicPeriod"/>
            </a:pPr>
            <a:r>
              <a:rPr lang="en-US" dirty="0"/>
              <a:t>Clinical notes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20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CB42-1D3A-4D86-8EB9-8A3CAC67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6904-87CE-4FD1-9A53-2C1772F896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Fill in the blanks:</a:t>
            </a:r>
          </a:p>
          <a:p>
            <a:r>
              <a:rPr lang="en-US" sz="1800" dirty="0"/>
              <a:t>Yellow bone marrow is found in the …………………………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/>
              <a:t>The thigh bone (femur) is an example of a …………….. bone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/>
              <a:t>Cartilage of the auricle is ………… cartilage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/>
              <a:t>The articulating bones of synovial joints are covered with………………….. Cartilage</a:t>
            </a:r>
          </a:p>
          <a:p>
            <a:r>
              <a:rPr lang="en-US" sz="1800" dirty="0"/>
              <a:t>A………………. is a sac of synovial fluid separating the joint from adjacent structures.</a:t>
            </a:r>
          </a:p>
          <a:p>
            <a:r>
              <a:rPr lang="en-US" sz="1800" dirty="0"/>
              <a:t>The knee is an example of a …………………….. synovial joint which is (according to movement) is……………………..</a:t>
            </a:r>
          </a:p>
          <a:p>
            <a:r>
              <a:rPr lang="en-US" sz="1800" dirty="0"/>
              <a:t>A pivot joint allows ……………………… movement</a:t>
            </a:r>
          </a:p>
        </p:txBody>
      </p:sp>
    </p:spTree>
    <p:extLst>
      <p:ext uri="{BB962C8B-B14F-4D97-AF65-F5344CB8AC3E}">
        <p14:creationId xmlns:p14="http://schemas.microsoft.com/office/powerpoint/2010/main" val="1810449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4586" y="3537219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anatomical structures</a:t>
            </a:r>
            <a:br>
              <a:rPr lang="en-US" dirty="0"/>
            </a:br>
            <a:r>
              <a:rPr lang="en-US" sz="2800" u="sng" dirty="0">
                <a:solidFill>
                  <a:schemeClr val="tx1"/>
                </a:solidFill>
              </a:rPr>
              <a:t>Nerves &amp; the nervous system</a:t>
            </a:r>
            <a:br>
              <a:rPr lang="en-US" sz="2800" u="sng" dirty="0">
                <a:solidFill>
                  <a:schemeClr val="tx1"/>
                </a:solidFill>
              </a:rPr>
            </a:br>
            <a:r>
              <a:rPr lang="en-US" sz="2200" u="sng" dirty="0">
                <a:solidFill>
                  <a:schemeClr val="tx1"/>
                </a:solidFill>
              </a:rPr>
              <a:t>objectives:</a:t>
            </a:r>
            <a:br>
              <a:rPr lang="en-US" sz="2800" u="sng" dirty="0">
                <a:solidFill>
                  <a:schemeClr val="tx1"/>
                </a:solidFill>
              </a:rPr>
            </a:br>
            <a:br>
              <a:rPr lang="en-US" sz="2800" u="sng" dirty="0">
                <a:solidFill>
                  <a:schemeClr val="tx1"/>
                </a:solidFill>
              </a:rPr>
            </a:br>
            <a:endParaRPr lang="en-US" sz="2800" u="sng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DACC4-066C-4272-9B4B-1451D1B5F2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27789"/>
            <a:ext cx="2028068" cy="20280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EC39C1-2E90-47E3-B792-5661EB60B9F5}"/>
              </a:ext>
            </a:extLst>
          </p:cNvPr>
          <p:cNvSpPr txBox="1">
            <a:spLocks/>
          </p:cNvSpPr>
          <p:nvPr/>
        </p:nvSpPr>
        <p:spPr>
          <a:xfrm>
            <a:off x="1691680" y="-204072"/>
            <a:ext cx="6172200" cy="1245895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Al-</a:t>
            </a:r>
            <a:r>
              <a:rPr lang="en-US" sz="1600" dirty="0" err="1">
                <a:solidFill>
                  <a:schemeClr val="tx1"/>
                </a:solidFill>
              </a:rPr>
              <a:t>Mustansiriyah</a:t>
            </a:r>
            <a:r>
              <a:rPr lang="en-US" sz="1600" dirty="0">
                <a:solidFill>
                  <a:schemeClr val="tx1"/>
                </a:solidFill>
              </a:rPr>
              <a:t> university</a:t>
            </a:r>
          </a:p>
          <a:p>
            <a:r>
              <a:rPr lang="en-US" sz="1600" dirty="0">
                <a:solidFill>
                  <a:schemeClr val="tx1"/>
                </a:solidFill>
              </a:rPr>
              <a:t>College of medicine</a:t>
            </a:r>
          </a:p>
          <a:p>
            <a:r>
              <a:rPr lang="en-US" sz="1600" dirty="0">
                <a:solidFill>
                  <a:schemeClr val="tx1"/>
                </a:solidFill>
              </a:rPr>
              <a:t>Dept. of anatomy, Histology &amp; embryology</a:t>
            </a:r>
          </a:p>
          <a:p>
            <a:r>
              <a:rPr lang="en-US" sz="1600" dirty="0">
                <a:solidFill>
                  <a:schemeClr val="tx1"/>
                </a:solidFill>
              </a:rPr>
              <a:t>Assist. Prof. Dr. </a:t>
            </a:r>
            <a:r>
              <a:rPr lang="en-US" sz="1600" dirty="0" err="1">
                <a:solidFill>
                  <a:schemeClr val="tx1"/>
                </a:solidFill>
              </a:rPr>
              <a:t>Sameh</a:t>
            </a:r>
            <a:r>
              <a:rPr lang="en-US" sz="1600" dirty="0">
                <a:solidFill>
                  <a:schemeClr val="tx1"/>
                </a:solidFill>
              </a:rPr>
              <a:t> Sameer Akkila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079411-DEE8-48BC-A3EC-111F1435D5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8951">
            <a:off x="2730252" y="1533851"/>
            <a:ext cx="2348414" cy="14993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0F95D5-C0A4-4F98-BA2D-BDD0E6C6ED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803" y="0"/>
            <a:ext cx="1636829" cy="36648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A16D9D-A82C-438B-92D5-61BDBAA9C6EC}"/>
              </a:ext>
            </a:extLst>
          </p:cNvPr>
          <p:cNvSpPr txBox="1"/>
          <p:nvPr/>
        </p:nvSpPr>
        <p:spPr>
          <a:xfrm>
            <a:off x="2394586" y="4730465"/>
            <a:ext cx="5804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Recognize the anatomical and functional divisions of the nervous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Define the nerve and study its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Study the structure of spinal nerves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 the function and anatomical location of the autonomic nervous system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5E875E2-0B31-4D9D-A9C0-5F67A3023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8600"/>
            <a:ext cx="779303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latin typeface="AGaramond" pitchFamily="18" charset="0"/>
              </a:rPr>
              <a:t>Relative and Directional Terms of the Body 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FA4E106-D5D1-4E35-A7A4-CE24AAB4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628800"/>
            <a:ext cx="3810000" cy="449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altLang="en-US" dirty="0">
                <a:latin typeface="AGaramond" pitchFamily="18" charset="0"/>
              </a:rPr>
              <a:t>Relative to front (belly side) or back (back side) of the body 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Garamond" pitchFamily="18" charset="0"/>
              </a:rPr>
              <a:t>Anterior</a:t>
            </a:r>
            <a:r>
              <a:rPr lang="en-US" altLang="en-US" sz="2000" dirty="0">
                <a:latin typeface="AGaramond" pitchFamily="18" charset="0"/>
              </a:rPr>
              <a:t> (</a:t>
            </a:r>
            <a:r>
              <a:rPr lang="en-US" altLang="en-US" sz="2000" u="sng" dirty="0">
                <a:latin typeface="AGaramond" pitchFamily="18" charset="0"/>
              </a:rPr>
              <a:t>ventral</a:t>
            </a:r>
            <a:r>
              <a:rPr lang="en-US" altLang="en-US" sz="2000" dirty="0">
                <a:latin typeface="AGaramond" pitchFamily="18" charset="0"/>
              </a:rPr>
              <a:t>) = In front of; toward the front surface   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Garamond" pitchFamily="18" charset="0"/>
              </a:rPr>
              <a:t>Posterior</a:t>
            </a:r>
            <a:r>
              <a:rPr lang="en-US" altLang="en-US" sz="2000" dirty="0">
                <a:latin typeface="AGaramond" pitchFamily="18" charset="0"/>
              </a:rPr>
              <a:t> (</a:t>
            </a:r>
            <a:r>
              <a:rPr lang="en-US" altLang="en-US" sz="2000" u="sng" dirty="0">
                <a:latin typeface="AGaramond" pitchFamily="18" charset="0"/>
              </a:rPr>
              <a:t>dorsal</a:t>
            </a:r>
            <a:r>
              <a:rPr lang="en-US" altLang="en-US" sz="2000" dirty="0">
                <a:latin typeface="AGaramond" pitchFamily="18" charset="0"/>
              </a:rPr>
              <a:t>) = In back of; toward the back surface</a:t>
            </a:r>
          </a:p>
          <a:p>
            <a:pPr marL="457200" lvl="1" indent="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000" dirty="0">
                <a:latin typeface="AGaramond" pitchFamily="18" charset="0"/>
              </a:rPr>
              <a:t>e.g. </a:t>
            </a:r>
          </a:p>
          <a:p>
            <a:pPr marL="457200" lvl="1" indent="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000" dirty="0">
                <a:latin typeface="AGaramond" pitchFamily="18" charset="0"/>
              </a:rPr>
              <a:t>- The back is the posterior surface of the body. (position)</a:t>
            </a:r>
          </a:p>
          <a:p>
            <a:pPr marL="457200" lvl="1" indent="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000" dirty="0">
                <a:latin typeface="AGaramond" pitchFamily="18" charset="0"/>
              </a:rPr>
              <a:t>- The ear is posterior </a:t>
            </a:r>
            <a:r>
              <a:rPr lang="en-US" altLang="en-US" sz="2000" u="sng" dirty="0">
                <a:latin typeface="AGaramond" pitchFamily="18" charset="0"/>
              </a:rPr>
              <a:t>to</a:t>
            </a:r>
            <a:r>
              <a:rPr lang="en-US" altLang="en-US" sz="2000" dirty="0">
                <a:latin typeface="AGaramond" pitchFamily="18" charset="0"/>
              </a:rPr>
              <a:t> the eye. (relation)</a:t>
            </a:r>
          </a:p>
          <a:p>
            <a:pPr marL="457200" lvl="1" indent="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000" dirty="0">
                <a:latin typeface="AGaramond" pitchFamily="18" charset="0"/>
              </a:rPr>
              <a:t>   </a:t>
            </a:r>
          </a:p>
        </p:txBody>
      </p:sp>
      <p:pic>
        <p:nvPicPr>
          <p:cNvPr id="83972" name="Picture 4">
            <a:extLst>
              <a:ext uri="{FF2B5EF4-FFF2-40B4-BE49-F238E27FC236}">
                <a16:creationId xmlns:a16="http://schemas.microsoft.com/office/drawing/2014/main" id="{3D7AE3A9-B377-4787-9669-C93049B6F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4091" y="1628800"/>
            <a:ext cx="4896545" cy="433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123" y="441063"/>
            <a:ext cx="2104878" cy="2191102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40295" y="7776"/>
            <a:ext cx="7467600" cy="5055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Anatomical divisions of the 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8ABC5-A22E-42A1-AE4C-C26A4E7E1E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99497" y="513320"/>
            <a:ext cx="3265574" cy="6308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F610C0-5573-420A-8905-5C7C65FDAA8C}"/>
              </a:ext>
            </a:extLst>
          </p:cNvPr>
          <p:cNvSpPr txBox="1"/>
          <p:nvPr/>
        </p:nvSpPr>
        <p:spPr>
          <a:xfrm>
            <a:off x="740295" y="513320"/>
            <a:ext cx="195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Central (CNS)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F6E43D-84C1-40FB-9667-FAF877C3751C}"/>
              </a:ext>
            </a:extLst>
          </p:cNvPr>
          <p:cNvSpPr txBox="1"/>
          <p:nvPr/>
        </p:nvSpPr>
        <p:spPr>
          <a:xfrm>
            <a:off x="5652120" y="44106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Peripheral (PNS)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C92B6-0DD7-4E76-AB7D-8C6CD9BFABD1}"/>
              </a:ext>
            </a:extLst>
          </p:cNvPr>
          <p:cNvSpPr txBox="1"/>
          <p:nvPr/>
        </p:nvSpPr>
        <p:spPr>
          <a:xfrm>
            <a:off x="740295" y="882652"/>
            <a:ext cx="1958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Brain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(in skull)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81129-B72D-45F8-AA7A-6CD0AF6DCB3E}"/>
              </a:ext>
            </a:extLst>
          </p:cNvPr>
          <p:cNvSpPr txBox="1"/>
          <p:nvPr/>
        </p:nvSpPr>
        <p:spPr>
          <a:xfrm>
            <a:off x="730964" y="2159555"/>
            <a:ext cx="1824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b. Spinal cord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(in vertebral column)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F2DCE-161F-4064-A744-5678D0AC8A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687" y="3065452"/>
            <a:ext cx="1750415" cy="35374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3B0DCB-A835-4DA5-985F-38CE18FCB890}"/>
              </a:ext>
            </a:extLst>
          </p:cNvPr>
          <p:cNvSpPr txBox="1"/>
          <p:nvPr/>
        </p:nvSpPr>
        <p:spPr>
          <a:xfrm>
            <a:off x="5339906" y="891779"/>
            <a:ext cx="195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a. 12 pairs of cranial nerves (CN I-CN XII)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6BF79A-7B3C-4F32-B2C9-52AC006BCB6C}"/>
              </a:ext>
            </a:extLst>
          </p:cNvPr>
          <p:cNvSpPr txBox="1"/>
          <p:nvPr/>
        </p:nvSpPr>
        <p:spPr>
          <a:xfrm>
            <a:off x="6012160" y="3902670"/>
            <a:ext cx="16105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b. 31 pairs of spinal nerves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7D6E52-4899-42A9-9268-AD40F6D68E3D}"/>
              </a:ext>
            </a:extLst>
          </p:cNvPr>
          <p:cNvCxnSpPr/>
          <p:nvPr/>
        </p:nvCxnSpPr>
        <p:spPr>
          <a:xfrm flipH="1">
            <a:off x="1907704" y="891779"/>
            <a:ext cx="2304256" cy="2329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E200C5-EEF5-44B7-B426-96942FE12F77}"/>
              </a:ext>
            </a:extLst>
          </p:cNvPr>
          <p:cNvCxnSpPr>
            <a:cxnSpLocks/>
          </p:cNvCxnSpPr>
          <p:nvPr/>
        </p:nvCxnSpPr>
        <p:spPr>
          <a:xfrm flipH="1">
            <a:off x="2339753" y="2159555"/>
            <a:ext cx="2068915" cy="2329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B461BBA-BD17-49FA-8CA1-82E86616E168}"/>
              </a:ext>
            </a:extLst>
          </p:cNvPr>
          <p:cNvSpPr/>
          <p:nvPr/>
        </p:nvSpPr>
        <p:spPr>
          <a:xfrm>
            <a:off x="5076055" y="882652"/>
            <a:ext cx="303313" cy="646331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92A6CAF2-BE6A-4FF2-9BC5-F45D227D54EF}"/>
              </a:ext>
            </a:extLst>
          </p:cNvPr>
          <p:cNvSpPr/>
          <p:nvPr/>
        </p:nvSpPr>
        <p:spPr>
          <a:xfrm>
            <a:off x="5798776" y="1790767"/>
            <a:ext cx="303313" cy="4626170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714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Functional divisions of the ns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0" y="642918"/>
          <a:ext cx="91440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650B9A5-655A-482D-812C-9A4F5CB2195F}"/>
              </a:ext>
            </a:extLst>
          </p:cNvPr>
          <p:cNvCxnSpPr/>
          <p:nvPr/>
        </p:nvCxnSpPr>
        <p:spPr>
          <a:xfrm>
            <a:off x="1907704" y="4725144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ECC53E-0E4E-4A2F-ACF1-245CBF024D71}"/>
              </a:ext>
            </a:extLst>
          </p:cNvPr>
          <p:cNvCxnSpPr>
            <a:cxnSpLocks/>
          </p:cNvCxnSpPr>
          <p:nvPr/>
        </p:nvCxnSpPr>
        <p:spPr>
          <a:xfrm flipV="1">
            <a:off x="4191000" y="4653136"/>
            <a:ext cx="0" cy="79208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34B63F-9FCC-417A-9B09-BAFC2F846681}"/>
              </a:ext>
            </a:extLst>
          </p:cNvPr>
          <p:cNvCxnSpPr/>
          <p:nvPr/>
        </p:nvCxnSpPr>
        <p:spPr>
          <a:xfrm>
            <a:off x="6688225" y="4725144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3F1B18-923F-489C-AD88-04C3AA5A9662}"/>
              </a:ext>
            </a:extLst>
          </p:cNvPr>
          <p:cNvCxnSpPr>
            <a:cxnSpLocks/>
          </p:cNvCxnSpPr>
          <p:nvPr/>
        </p:nvCxnSpPr>
        <p:spPr>
          <a:xfrm flipV="1">
            <a:off x="8892480" y="4606483"/>
            <a:ext cx="0" cy="79208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58EC81E-F05B-47AA-82F5-34A3F836B0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36" y="1657199"/>
            <a:ext cx="4224340" cy="4635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558C36-8ED2-43A2-BB78-B46699A2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467600" cy="63408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neuron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8EB173-F9F4-4D95-9031-7B2A1A2BC1B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824" y="491278"/>
            <a:ext cx="5055176" cy="63667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C9A1D-995C-4ED2-88CB-FC5EF01B024A}"/>
              </a:ext>
            </a:extLst>
          </p:cNvPr>
          <p:cNvSpPr txBox="1"/>
          <p:nvPr/>
        </p:nvSpPr>
        <p:spPr>
          <a:xfrm>
            <a:off x="4211960" y="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Motor (multipolar) neuron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ED65A-5CFA-424D-A90F-E561D09CDD0A}"/>
              </a:ext>
            </a:extLst>
          </p:cNvPr>
          <p:cNvSpPr txBox="1"/>
          <p:nvPr/>
        </p:nvSpPr>
        <p:spPr>
          <a:xfrm>
            <a:off x="6671151" y="-14442"/>
            <a:ext cx="246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Sensory (Unipolar) neuron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5D7EE0-B342-4A12-842C-7D9AE45DB958}"/>
              </a:ext>
            </a:extLst>
          </p:cNvPr>
          <p:cNvSpPr/>
          <p:nvPr/>
        </p:nvSpPr>
        <p:spPr>
          <a:xfrm>
            <a:off x="3131840" y="3933056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0420E4-EC3B-47F1-AC42-41EE72E1698E}"/>
              </a:ext>
            </a:extLst>
          </p:cNvPr>
          <p:cNvCxnSpPr>
            <a:stCxn id="10" idx="3"/>
          </p:cNvCxnSpPr>
          <p:nvPr/>
        </p:nvCxnSpPr>
        <p:spPr>
          <a:xfrm flipH="1">
            <a:off x="2555776" y="4178907"/>
            <a:ext cx="618245" cy="47422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E8292B-2C9F-4E7C-9E1F-955C9CC45105}"/>
              </a:ext>
            </a:extLst>
          </p:cNvPr>
          <p:cNvCxnSpPr/>
          <p:nvPr/>
        </p:nvCxnSpPr>
        <p:spPr>
          <a:xfrm flipH="1">
            <a:off x="2309925" y="4653136"/>
            <a:ext cx="24585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026E0-C2CB-4BB1-BBA7-56F4F2BC515D}"/>
              </a:ext>
            </a:extLst>
          </p:cNvPr>
          <p:cNvCxnSpPr/>
          <p:nvPr/>
        </p:nvCxnSpPr>
        <p:spPr>
          <a:xfrm>
            <a:off x="2555776" y="4653136"/>
            <a:ext cx="0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159E016-336A-4A31-8A34-8835EF8742AF}"/>
              </a:ext>
            </a:extLst>
          </p:cNvPr>
          <p:cNvSpPr/>
          <p:nvPr/>
        </p:nvSpPr>
        <p:spPr>
          <a:xfrm>
            <a:off x="2144819" y="4725144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81DC21-45D8-457D-96A5-17213F709EAE}"/>
              </a:ext>
            </a:extLst>
          </p:cNvPr>
          <p:cNvCxnSpPr/>
          <p:nvPr/>
        </p:nvCxnSpPr>
        <p:spPr>
          <a:xfrm flipH="1">
            <a:off x="1625561" y="4963686"/>
            <a:ext cx="618245" cy="47422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C24CD9E-2F03-4AD4-BD1D-EB11FC836600}"/>
              </a:ext>
            </a:extLst>
          </p:cNvPr>
          <p:cNvSpPr/>
          <p:nvPr/>
        </p:nvSpPr>
        <p:spPr>
          <a:xfrm>
            <a:off x="5652120" y="4365104"/>
            <a:ext cx="717039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090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D901-0476-4907-A321-E39AE8AE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0609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Vertebral (spinal) column anatomy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875308-F5EA-4EA3-B5E9-2CB5E6E8DCB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992187"/>
            <a:ext cx="6264696" cy="5533157"/>
          </a:xfrm>
        </p:spPr>
      </p:pic>
    </p:spTree>
    <p:extLst>
      <p:ext uri="{BB962C8B-B14F-4D97-AF65-F5344CB8AC3E}">
        <p14:creationId xmlns:p14="http://schemas.microsoft.com/office/powerpoint/2010/main" val="8925713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FB0E-DEE0-4BBE-B26C-5F355195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54"/>
            <a:ext cx="7467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vertebral column, spinal cord &amp; spinal nerves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E7086C-968D-470F-9AE2-9AE4D5C681D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46854"/>
            <a:ext cx="5167833" cy="487362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9D4699-BCCF-4F70-841E-9A7F708750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844823"/>
            <a:ext cx="4150695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9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FB0E-DEE0-4BBE-B26C-5F355195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" y="9601"/>
            <a:ext cx="3810000" cy="11104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30 Vertebrae &amp;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31 spinal nerves 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E7086C-968D-470F-9AE2-9AE4D5C681D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68" y="1430714"/>
            <a:ext cx="3367127" cy="540534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7FC601-011A-455A-BD2E-3463484573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0" y="280950"/>
            <a:ext cx="4570021" cy="6577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A1FB75-54D9-4651-9D50-E373268FDA1A}"/>
              </a:ext>
            </a:extLst>
          </p:cNvPr>
          <p:cNvSpPr txBox="1"/>
          <p:nvPr/>
        </p:nvSpPr>
        <p:spPr>
          <a:xfrm>
            <a:off x="2079713" y="212352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7AF74E-935F-4ABB-BB44-6ABC69D9BBA2}"/>
              </a:ext>
            </a:extLst>
          </p:cNvPr>
          <p:cNvSpPr txBox="1"/>
          <p:nvPr/>
        </p:nvSpPr>
        <p:spPr>
          <a:xfrm>
            <a:off x="1989043" y="3388081"/>
            <a:ext cx="509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F9AC8-AF55-44AB-AD25-12D60004E6DC}"/>
              </a:ext>
            </a:extLst>
          </p:cNvPr>
          <p:cNvSpPr txBox="1"/>
          <p:nvPr/>
        </p:nvSpPr>
        <p:spPr>
          <a:xfrm>
            <a:off x="2243657" y="5545503"/>
            <a:ext cx="32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DFC44-1F92-4749-8B03-BDC6760FF38E}"/>
              </a:ext>
            </a:extLst>
          </p:cNvPr>
          <p:cNvSpPr txBox="1"/>
          <p:nvPr/>
        </p:nvSpPr>
        <p:spPr>
          <a:xfrm>
            <a:off x="2123728" y="4797152"/>
            <a:ext cx="32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B408C-D80E-434E-9015-D3D1439C33C6}"/>
              </a:ext>
            </a:extLst>
          </p:cNvPr>
          <p:cNvSpPr txBox="1"/>
          <p:nvPr/>
        </p:nvSpPr>
        <p:spPr>
          <a:xfrm>
            <a:off x="2353367" y="2355174"/>
            <a:ext cx="115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C1 – C7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3803A-A8E0-440D-9109-11EEE516F6D3}"/>
              </a:ext>
            </a:extLst>
          </p:cNvPr>
          <p:cNvSpPr txBox="1"/>
          <p:nvPr/>
        </p:nvSpPr>
        <p:spPr>
          <a:xfrm>
            <a:off x="2210549" y="3737431"/>
            <a:ext cx="993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T1 – T12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81269C-855D-47AD-B9B8-8A3FFB9C83EB}"/>
              </a:ext>
            </a:extLst>
          </p:cNvPr>
          <p:cNvSpPr txBox="1"/>
          <p:nvPr/>
        </p:nvSpPr>
        <p:spPr>
          <a:xfrm>
            <a:off x="2269705" y="5088432"/>
            <a:ext cx="993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L1 – L5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E557AC-319B-4F04-860D-9D74418F67C3}"/>
              </a:ext>
            </a:extLst>
          </p:cNvPr>
          <p:cNvSpPr txBox="1"/>
          <p:nvPr/>
        </p:nvSpPr>
        <p:spPr>
          <a:xfrm>
            <a:off x="2299310" y="5818750"/>
            <a:ext cx="993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S1 – S5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921AE3-8F6D-46BE-B890-7D82F8740D8E}"/>
              </a:ext>
            </a:extLst>
          </p:cNvPr>
          <p:cNvCxnSpPr>
            <a:cxnSpLocks/>
          </p:cNvCxnSpPr>
          <p:nvPr/>
        </p:nvCxnSpPr>
        <p:spPr>
          <a:xfrm flipH="1">
            <a:off x="6948264" y="2852936"/>
            <a:ext cx="216025" cy="36004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BF010B-F9BE-4AF9-8C7C-99F728D8F3E3}"/>
              </a:ext>
            </a:extLst>
          </p:cNvPr>
          <p:cNvCxnSpPr>
            <a:cxnSpLocks/>
          </p:cNvCxnSpPr>
          <p:nvPr/>
        </p:nvCxnSpPr>
        <p:spPr>
          <a:xfrm flipH="1">
            <a:off x="6156176" y="3212976"/>
            <a:ext cx="792088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2A7FC3D-08D2-4E79-A977-04ABA87816B1}"/>
              </a:ext>
            </a:extLst>
          </p:cNvPr>
          <p:cNvSpPr/>
          <p:nvPr/>
        </p:nvSpPr>
        <p:spPr>
          <a:xfrm rot="20536216">
            <a:off x="6043323" y="1654947"/>
            <a:ext cx="670171" cy="163726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548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219" y="903324"/>
            <a:ext cx="8428914" cy="5622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2781296" cy="76470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nerve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580782-57C9-4A1C-9F31-3E45E1002F79}"/>
              </a:ext>
            </a:extLst>
          </p:cNvPr>
          <p:cNvSpPr/>
          <p:nvPr/>
        </p:nvSpPr>
        <p:spPr>
          <a:xfrm>
            <a:off x="6876256" y="6021288"/>
            <a:ext cx="1800200" cy="64807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405"/>
            <a:ext cx="2781296" cy="7032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nerve</a:t>
            </a:r>
          </a:p>
        </p:txBody>
      </p:sp>
      <p:pic>
        <p:nvPicPr>
          <p:cNvPr id="4" name="Picture 3" descr="nerve structu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07" y="1000108"/>
            <a:ext cx="7310489" cy="548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515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405"/>
            <a:ext cx="4608512" cy="7032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spinal nerve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81"/>
          <a:stretch/>
        </p:blipFill>
        <p:spPr>
          <a:xfrm>
            <a:off x="71804" y="872716"/>
            <a:ext cx="8960433" cy="57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042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405"/>
            <a:ext cx="4608512" cy="7032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spinal nerve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96752"/>
            <a:ext cx="8613373" cy="504056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46A12A-6A58-4771-9C10-4953F61A75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232" y="52650"/>
            <a:ext cx="1800200" cy="226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0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>
            <a:extLst>
              <a:ext uri="{FF2B5EF4-FFF2-40B4-BE49-F238E27FC236}">
                <a16:creationId xmlns:a16="http://schemas.microsoft.com/office/drawing/2014/main" id="{9BABEE1F-6921-4493-AFCC-9BF9D2A01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2060848"/>
            <a:ext cx="470523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>
            <a:extLst>
              <a:ext uri="{FF2B5EF4-FFF2-40B4-BE49-F238E27FC236}">
                <a16:creationId xmlns:a16="http://schemas.microsoft.com/office/drawing/2014/main" id="{F681325C-37CA-4D0C-ACBB-653A37F7D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latin typeface="AGaramond" pitchFamily="18" charset="0"/>
              </a:rPr>
              <a:t>Relative and Directional Terms of the Body 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B709B326-DE58-43B7-927D-F259AFA06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8800"/>
            <a:ext cx="4565402" cy="472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AGaramond" pitchFamily="18" charset="0"/>
              </a:rPr>
              <a:t>Relative to the head or feet: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Garamond" pitchFamily="18" charset="0"/>
              </a:rPr>
              <a:t>Superior</a:t>
            </a:r>
            <a:r>
              <a:rPr lang="en-US" altLang="en-US" sz="2000" dirty="0">
                <a:latin typeface="AGaramond" pitchFamily="18" charset="0"/>
              </a:rPr>
              <a:t> (cranial) = Toward the head or upwards 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Garamond" pitchFamily="18" charset="0"/>
              </a:rPr>
              <a:t>Inferior </a:t>
            </a:r>
            <a:r>
              <a:rPr lang="en-US" altLang="en-US" sz="2000" dirty="0">
                <a:latin typeface="AGaramond" pitchFamily="18" charset="0"/>
              </a:rPr>
              <a:t>(caudal)= Toward  feet or downwards</a:t>
            </a:r>
          </a:p>
          <a:p>
            <a:pPr marL="457200" lvl="1" indent="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000" dirty="0" err="1">
                <a:latin typeface="AGaramond" pitchFamily="18" charset="0"/>
              </a:rPr>
              <a:t>e.g</a:t>
            </a:r>
            <a:r>
              <a:rPr lang="en-US" altLang="en-US" sz="2000" dirty="0">
                <a:latin typeface="AGaramond" pitchFamily="18" charset="0"/>
              </a:rPr>
              <a:t>: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en-US" altLang="en-US" sz="2000" dirty="0">
                <a:latin typeface="AGaramond" pitchFamily="18" charset="0"/>
              </a:rPr>
              <a:t>The ankle is an inferior joint in the lower limb. (position)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en-US" altLang="en-US" sz="2000" dirty="0">
                <a:latin typeface="AGaramond" pitchFamily="18" charset="0"/>
              </a:rPr>
              <a:t>In the lower limb, the knee is superior </a:t>
            </a:r>
            <a:r>
              <a:rPr lang="en-US" altLang="en-US" sz="2000" u="sng" dirty="0">
                <a:latin typeface="AGaramond" pitchFamily="18" charset="0"/>
              </a:rPr>
              <a:t>to</a:t>
            </a:r>
            <a:r>
              <a:rPr lang="en-US" altLang="en-US" sz="2000" dirty="0">
                <a:latin typeface="AGaramond" pitchFamily="18" charset="0"/>
              </a:rPr>
              <a:t> the ankle.(relation)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33A6-BBBD-483D-B7ED-BED64DE2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028"/>
            <a:ext cx="7467600" cy="8367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Spinal nerve plexuses</a:t>
            </a:r>
          </a:p>
        </p:txBody>
      </p:sp>
      <p:pic>
        <p:nvPicPr>
          <p:cNvPr id="4" name="Content Placeholder 3" descr="SN emerging from column.jpg">
            <a:extLst>
              <a:ext uri="{FF2B5EF4-FFF2-40B4-BE49-F238E27FC236}">
                <a16:creationId xmlns:a16="http://schemas.microsoft.com/office/drawing/2014/main" id="{3C67ECDD-7C3A-4DA4-85D3-D36B34D1FAD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3568" y="838740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221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714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Functional divisions of the 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884391"/>
              </p:ext>
            </p:extLst>
          </p:nvPr>
        </p:nvGraphicFramePr>
        <p:xfrm>
          <a:off x="0" y="642918"/>
          <a:ext cx="91440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750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D3F6E-585F-4AB1-AD32-64CE862500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398222"/>
            <a:ext cx="5947756" cy="4459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65F32-4FC6-4763-AA7E-D7A27455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autonomic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30A-F720-457E-9E61-729625FC7A7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Sympathetic</a:t>
            </a:r>
            <a:r>
              <a:rPr lang="en-US" dirty="0"/>
              <a:t> : fight or flight…..Danger/ Stress</a:t>
            </a:r>
          </a:p>
          <a:p>
            <a:r>
              <a:rPr lang="en-US" dirty="0">
                <a:solidFill>
                  <a:srgbClr val="008E40"/>
                </a:solidFill>
              </a:rPr>
              <a:t>Parasympathetic</a:t>
            </a:r>
            <a:r>
              <a:rPr lang="en-US" dirty="0"/>
              <a:t>: relax and maintain</a:t>
            </a:r>
          </a:p>
        </p:txBody>
      </p:sp>
    </p:spTree>
    <p:extLst>
      <p:ext uri="{BB962C8B-B14F-4D97-AF65-F5344CB8AC3E}">
        <p14:creationId xmlns:p14="http://schemas.microsoft.com/office/powerpoint/2010/main" val="41272698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FD14A8-1105-4D37-82EC-970FB499DC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590" y="0"/>
            <a:ext cx="3457410" cy="1196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9BD55C-D4A7-4FC2-89BF-781C06DC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49057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fight or flight response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vs Relaxation / maintenance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62686-445C-4F30-9117-778C0EC3E1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055725"/>
            <a:ext cx="7251576" cy="58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415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084168" cy="6872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14A520-795A-4FC3-AA85-53C61A8D6C17}"/>
              </a:ext>
            </a:extLst>
          </p:cNvPr>
          <p:cNvSpPr txBox="1"/>
          <p:nvPr/>
        </p:nvSpPr>
        <p:spPr>
          <a:xfrm>
            <a:off x="6084168" y="404664"/>
            <a:ext cx="3059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Sympathetic</a:t>
            </a:r>
            <a:r>
              <a:rPr lang="en-US" dirty="0"/>
              <a:t> 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Thoracolumbar </a:t>
            </a:r>
          </a:p>
          <a:p>
            <a:r>
              <a:rPr lang="en-US" dirty="0"/>
              <a:t>[T1-L2 (L3)]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Sympathetic trunk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All Spinal nerves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CN IX, X, XII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Organs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Short </a:t>
            </a:r>
            <a:r>
              <a:rPr lang="en-US" dirty="0" err="1">
                <a:sym typeface="Wingdings" panose="05000000000000000000" pitchFamily="2" charset="2"/>
              </a:rPr>
              <a:t>pregagnglionic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Long postganglionic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9567C-8A80-4194-8204-254777875330}"/>
              </a:ext>
            </a:extLst>
          </p:cNvPr>
          <p:cNvSpPr txBox="1"/>
          <p:nvPr/>
        </p:nvSpPr>
        <p:spPr>
          <a:xfrm>
            <a:off x="6012160" y="3436408"/>
            <a:ext cx="3059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Parasympathetic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Craniosacral </a:t>
            </a:r>
          </a:p>
          <a:p>
            <a:r>
              <a:rPr lang="en-US" dirty="0"/>
              <a:t>[CN III, VII, IX, X </a:t>
            </a:r>
          </a:p>
          <a:p>
            <a:r>
              <a:rPr lang="en-US" dirty="0"/>
              <a:t>+ </a:t>
            </a:r>
            <a:r>
              <a:rPr lang="en-US" dirty="0">
                <a:sym typeface="Wingdings" panose="05000000000000000000" pitchFamily="2" charset="2"/>
              </a:rPr>
              <a:t>S2, S3, S4]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Ganglia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Organs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Long </a:t>
            </a:r>
            <a:r>
              <a:rPr lang="en-US" dirty="0" err="1">
                <a:sym typeface="Wingdings" panose="05000000000000000000" pitchFamily="2" charset="2"/>
              </a:rPr>
              <a:t>pregagnglionic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Short postganglionic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CB42-1D3A-4D86-8EB9-8A3CAC67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6904-87CE-4FD1-9A53-2C1772F896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Fill in the blanks:</a:t>
            </a:r>
          </a:p>
          <a:p>
            <a:r>
              <a:rPr lang="en-US" sz="1800" dirty="0"/>
              <a:t>Bipolar neurons are………………………… neurons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/>
              <a:t>The nerve fiber is the………….. of the nerve cell which is surrounded by deep fascial layer called the…………………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/>
              <a:t>The ventral root of spinal nerve contains pure…………… fibers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/>
              <a:t>Spinal nerve trunks emerge from the vertebral canal via the……………………….. foramina</a:t>
            </a:r>
          </a:p>
          <a:p>
            <a:r>
              <a:rPr lang="en-US" sz="1800" dirty="0"/>
              <a:t>C7 spinal nerve emerges……………….. To C8 vertebra</a:t>
            </a:r>
          </a:p>
          <a:p>
            <a:r>
              <a:rPr lang="en-US" sz="1800" dirty="0"/>
              <a:t>The sympathetic system arises from the………………… region of the spinal cord</a:t>
            </a:r>
          </a:p>
          <a:p>
            <a:r>
              <a:rPr lang="en-US" sz="1800" dirty="0"/>
              <a:t>The cranial nerves carrying parasympathetic fibers are................, ……………….., ………………. &amp; 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49443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F5747132-C628-4A2D-9C4E-2F9F122E4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779303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chemeClr val="tx2"/>
                </a:solidFill>
                <a:latin typeface="AGaramond" pitchFamily="18" charset="0"/>
              </a:rPr>
              <a:t>Relative and Directional Terms of the Body 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FA7D842-24F1-4115-98B5-C16A2D48F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3764"/>
            <a:ext cx="3810000" cy="452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Garamond" pitchFamily="18" charset="0"/>
              </a:rPr>
              <a:t>Relative to point of attachment of the limb or structure: 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Garamond" pitchFamily="18" charset="0"/>
              </a:rPr>
              <a:t>Proximal</a:t>
            </a:r>
            <a:r>
              <a:rPr lang="en-US" altLang="en-US" sz="2000" dirty="0">
                <a:latin typeface="AGaramond" pitchFamily="18" charset="0"/>
              </a:rPr>
              <a:t> = Closer to point of attachment to trunk   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Garamond" pitchFamily="18" charset="0"/>
              </a:rPr>
              <a:t>Distal</a:t>
            </a:r>
            <a:r>
              <a:rPr lang="en-US" altLang="en-US" sz="2000" dirty="0">
                <a:latin typeface="AGaramond" pitchFamily="18" charset="0"/>
              </a:rPr>
              <a:t> = Further from point of attachment to trunk   </a:t>
            </a:r>
          </a:p>
          <a:p>
            <a:pPr marL="457200" lvl="1" indent="0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2000" dirty="0">
                <a:latin typeface="AGaramond" pitchFamily="18" charset="0"/>
              </a:rPr>
              <a:t>e.g.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en-US" altLang="en-US" sz="2000" dirty="0">
                <a:latin typeface="AGaramond" pitchFamily="18" charset="0"/>
              </a:rPr>
              <a:t>The shoulder is a proximal joint in the upper limb. (position)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en-US" altLang="en-US" sz="2000" dirty="0">
                <a:latin typeface="AGaramond" pitchFamily="18" charset="0"/>
              </a:rPr>
              <a:t>The hand is distal </a:t>
            </a:r>
            <a:r>
              <a:rPr lang="en-US" altLang="en-US" sz="2000" u="sng" dirty="0">
                <a:latin typeface="AGaramond" pitchFamily="18" charset="0"/>
              </a:rPr>
              <a:t>to</a:t>
            </a:r>
            <a:r>
              <a:rPr lang="en-US" altLang="en-US" sz="2000" dirty="0">
                <a:latin typeface="AGaramond" pitchFamily="18" charset="0"/>
              </a:rPr>
              <a:t> the forearm. (relation).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endParaRPr lang="en-US" altLang="en-US" sz="2000" dirty="0">
              <a:latin typeface="AGaramond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None/>
            </a:pPr>
            <a:endParaRPr lang="en-US" altLang="en-US" sz="2000" dirty="0">
              <a:latin typeface="AGaramond" pitchFamily="18" charset="0"/>
            </a:endParaRPr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6747346A-9F74-48F3-9DBD-1BF1CB8B0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0519" y="2204300"/>
            <a:ext cx="540348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>
            <a:extLst>
              <a:ext uri="{FF2B5EF4-FFF2-40B4-BE49-F238E27FC236}">
                <a16:creationId xmlns:a16="http://schemas.microsoft.com/office/drawing/2014/main" id="{F29422C8-1B6A-4344-A401-9A77BDD7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1648" y="1582147"/>
            <a:ext cx="551383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>
            <a:extLst>
              <a:ext uri="{FF2B5EF4-FFF2-40B4-BE49-F238E27FC236}">
                <a16:creationId xmlns:a16="http://schemas.microsoft.com/office/drawing/2014/main" id="{85727BDE-D6B0-42FE-B4E6-34394494C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177800"/>
            <a:ext cx="779303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latin typeface="AGaramond" pitchFamily="18" charset="0"/>
              </a:rPr>
              <a:t>Relative and Directional Terms of the Body 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641455A-CC19-4EE0-945F-2DC77F5DC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82" y="13716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en-US" altLang="en-US" dirty="0">
                <a:latin typeface="AGaramond" pitchFamily="18" charset="0"/>
              </a:rPr>
              <a:t>Relative to the midline or center of the body: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Garamond" pitchFamily="18" charset="0"/>
              </a:rPr>
              <a:t>Medial</a:t>
            </a:r>
            <a:r>
              <a:rPr lang="en-US" altLang="en-US" sz="2000" dirty="0">
                <a:latin typeface="AGaramond" pitchFamily="18" charset="0"/>
              </a:rPr>
              <a:t> = Toward the midline of the body  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Garamond" pitchFamily="18" charset="0"/>
              </a:rPr>
              <a:t>Lateral </a:t>
            </a:r>
            <a:r>
              <a:rPr lang="en-US" altLang="en-US" sz="2000" dirty="0">
                <a:latin typeface="AGaramond" pitchFamily="18" charset="0"/>
              </a:rPr>
              <a:t>= Away from the midline of the body  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latin typeface="AGaramond" pitchFamily="18" charset="0"/>
              </a:rPr>
              <a:t>Intermediate</a:t>
            </a:r>
            <a:r>
              <a:rPr lang="en-US" altLang="en-US" sz="2000" dirty="0">
                <a:latin typeface="AGaramond" pitchFamily="18" charset="0"/>
              </a:rPr>
              <a:t>= in between</a:t>
            </a:r>
          </a:p>
          <a:p>
            <a:pPr eaLnBrk="1" hangingPunct="1"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latin typeface="AGaramond" pitchFamily="18" charset="0"/>
              </a:rPr>
              <a:t>e.g. </a:t>
            </a:r>
          </a:p>
          <a:p>
            <a:pPr eaLnBrk="1" hangingPunct="1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n-US" altLang="en-US" sz="2000" dirty="0">
                <a:latin typeface="AGaramond" pitchFamily="18" charset="0"/>
              </a:rPr>
              <a:t>The forearm has two bones, one medial, the other is lateral. (position).</a:t>
            </a:r>
          </a:p>
          <a:p>
            <a:pPr eaLnBrk="1" hangingPunct="1">
              <a:spcBef>
                <a:spcPct val="20000"/>
              </a:spcBef>
              <a:buClr>
                <a:srgbClr val="990033"/>
              </a:buClr>
              <a:buFontTx/>
              <a:buChar char="-"/>
            </a:pPr>
            <a:r>
              <a:rPr lang="en-US" altLang="en-US" sz="2000" dirty="0">
                <a:latin typeface="AGaramond" pitchFamily="18" charset="0"/>
              </a:rPr>
              <a:t>The arm is lateral </a:t>
            </a:r>
            <a:r>
              <a:rPr lang="en-US" altLang="en-US" sz="2000" u="sng" dirty="0">
                <a:latin typeface="AGaramond" pitchFamily="18" charset="0"/>
              </a:rPr>
              <a:t>to</a:t>
            </a:r>
            <a:r>
              <a:rPr lang="en-US" altLang="en-US" sz="2000" dirty="0">
                <a:latin typeface="AGaramond" pitchFamily="18" charset="0"/>
              </a:rPr>
              <a:t> the chest. (relation).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603</TotalTime>
  <Words>1849</Words>
  <Application>Microsoft Office PowerPoint</Application>
  <PresentationFormat>On-screen Show (4:3)</PresentationFormat>
  <Paragraphs>374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AGaramond</vt:lpstr>
      <vt:lpstr>Arial</vt:lpstr>
      <vt:lpstr>Calibri</vt:lpstr>
      <vt:lpstr>Century Schoolbook</vt:lpstr>
      <vt:lpstr>Wingdings</vt:lpstr>
      <vt:lpstr>Wingdings 2</vt:lpstr>
      <vt:lpstr>Oriel</vt:lpstr>
      <vt:lpstr>An introduction to anatomy part 1: Anatomical terminology Objectives: - Understand the terms used in anatomical &amp; medical studies (how and when to use them)</vt:lpstr>
      <vt:lpstr>THE DEFINITION OF ANATOMY</vt:lpstr>
      <vt:lpstr>Body regions</vt:lpstr>
      <vt:lpstr>The body planes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and Directional Terms of the Body  </vt:lpstr>
      <vt:lpstr>Relative and Directional Terms of the Body  </vt:lpstr>
      <vt:lpstr>The anatomical compass</vt:lpstr>
      <vt:lpstr>The anatomical position</vt:lpstr>
      <vt:lpstr>Other positions </vt:lpstr>
      <vt:lpstr>Angular movements</vt:lpstr>
      <vt:lpstr>   finger movements</vt:lpstr>
      <vt:lpstr>circular movements</vt:lpstr>
      <vt:lpstr>other movements</vt:lpstr>
      <vt:lpstr>test your knowledge</vt:lpstr>
      <vt:lpstr>Basic anatomical structures</vt:lpstr>
      <vt:lpstr>The skin</vt:lpstr>
      <vt:lpstr>Thin vs Thick skin</vt:lpstr>
      <vt:lpstr>Epidermal appendages</vt:lpstr>
      <vt:lpstr>Skin wrinkles / Creases</vt:lpstr>
      <vt:lpstr>Tension lines of langer’s</vt:lpstr>
      <vt:lpstr>Tension lines</vt:lpstr>
      <vt:lpstr>BURN DEGREES</vt:lpstr>
      <vt:lpstr>PowerPoint Presentation</vt:lpstr>
      <vt:lpstr>Superficial fascia</vt:lpstr>
      <vt:lpstr>PowerPoint Presentation</vt:lpstr>
      <vt:lpstr>Muscle types</vt:lpstr>
      <vt:lpstr>Skeletal muscle parts</vt:lpstr>
      <vt:lpstr>Smooth muscles</vt:lpstr>
      <vt:lpstr>test your knowledge</vt:lpstr>
      <vt:lpstr>Basic anatomical structures</vt:lpstr>
      <vt:lpstr>PowerPoint Presentation</vt:lpstr>
      <vt:lpstr>Blood circulation</vt:lpstr>
      <vt:lpstr>Arteries, veins, capillaries</vt:lpstr>
      <vt:lpstr>Venous emptying</vt:lpstr>
      <vt:lpstr>Anastomosis &amp; venous plexus</vt:lpstr>
      <vt:lpstr>How to study arteries &amp; veins</vt:lpstr>
      <vt:lpstr>Interstitial fluid &amp; lymph</vt:lpstr>
      <vt:lpstr>Lymphatic circulation</vt:lpstr>
      <vt:lpstr>Lymph node groups</vt:lpstr>
      <vt:lpstr>Lymphadenopathy (enlarged lymph node)</vt:lpstr>
      <vt:lpstr>test your knowledge</vt:lpstr>
      <vt:lpstr>Basic anatomical structures</vt:lpstr>
      <vt:lpstr>BONES: Anatomical types</vt:lpstr>
      <vt:lpstr>BONES: histological types</vt:lpstr>
      <vt:lpstr>PowerPoint Presentation</vt:lpstr>
      <vt:lpstr>Cartilage</vt:lpstr>
      <vt:lpstr>The human skeleton</vt:lpstr>
      <vt:lpstr>Major types of joints</vt:lpstr>
      <vt:lpstr>Solid joints</vt:lpstr>
      <vt:lpstr>Synovial joint structure</vt:lpstr>
      <vt:lpstr>Synovial joints types</vt:lpstr>
      <vt:lpstr>Synovial  joints  types</vt:lpstr>
      <vt:lpstr>test your knowledge</vt:lpstr>
      <vt:lpstr>Basic anatomical structures Nerves &amp; the nervous system objectives:  </vt:lpstr>
      <vt:lpstr>Anatomical divisions of the NS</vt:lpstr>
      <vt:lpstr>Functional divisions of the ns</vt:lpstr>
      <vt:lpstr>The neuron</vt:lpstr>
      <vt:lpstr>Vertebral (spinal) column anatomy</vt:lpstr>
      <vt:lpstr>The vertebral column, spinal cord &amp; spinal nerves</vt:lpstr>
      <vt:lpstr>30 Vertebrae &amp;  31 spinal nerves ?</vt:lpstr>
      <vt:lpstr>The nerve</vt:lpstr>
      <vt:lpstr>The nerve</vt:lpstr>
      <vt:lpstr>The spinal nerve</vt:lpstr>
      <vt:lpstr>The spinal nerve</vt:lpstr>
      <vt:lpstr>Spinal nerve plexuses</vt:lpstr>
      <vt:lpstr>Functional divisions of the ns</vt:lpstr>
      <vt:lpstr>The autonomic nervous system</vt:lpstr>
      <vt:lpstr>The fight or flight response vs Relaxation / maintenance </vt:lpstr>
      <vt:lpstr>PowerPoint Presentation</vt:lpstr>
      <vt:lpstr>test your knowledge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</dc:creator>
  <cp:lastModifiedBy>Sam</cp:lastModifiedBy>
  <cp:revision>50</cp:revision>
  <dcterms:created xsi:type="dcterms:W3CDTF">2008-11-05T15:13:15Z</dcterms:created>
  <dcterms:modified xsi:type="dcterms:W3CDTF">2023-11-13T15:53:12Z</dcterms:modified>
</cp:coreProperties>
</file>