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61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6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9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14" y="740229"/>
            <a:ext cx="6456273" cy="5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185" y="0"/>
            <a:ext cx="6856815" cy="355002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9722223" y="3496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" y="3657601"/>
            <a:ext cx="6172199" cy="3079376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990479" y="3785348"/>
            <a:ext cx="914400" cy="9144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33359"/>
            <a:ext cx="12090400" cy="53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421"/>
            <a:ext cx="12192000" cy="50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7" y="326125"/>
            <a:ext cx="8853713" cy="553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5573486"/>
            <a:ext cx="5936344" cy="3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6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836885"/>
            <a:ext cx="10130971" cy="5839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5" y="6302378"/>
            <a:ext cx="5979885" cy="3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2" y="619171"/>
            <a:ext cx="7182555" cy="5619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009" y="5814000"/>
            <a:ext cx="5084391" cy="4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29" y="1316531"/>
            <a:ext cx="9506857" cy="4224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034" y="4459425"/>
            <a:ext cx="3716594" cy="21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1202343"/>
            <a:ext cx="11930743" cy="50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50"/>
            <a:ext cx="12090400" cy="50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25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2018-02-21T06:31:26Z</dcterms:created>
  <dcterms:modified xsi:type="dcterms:W3CDTF">2018-02-21T06:31:46Z</dcterms:modified>
</cp:coreProperties>
</file>