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64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90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2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0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2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1E8C30-C74C-4E73-9B1B-745C3A0FEF45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36BDA7-A4D0-482A-A6C9-BB678B89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0"/>
            <a:ext cx="120033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75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8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973968"/>
            <a:ext cx="11654971" cy="49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1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3036" y="1163013"/>
                <a:ext cx="10999694" cy="12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Q: 1	A Solution of Tryptophan has an absorbance at 280 nm of 0.54 in a 0. 5 cm length cuvette. Give the absorbance coefficient of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Trp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is 6.4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kumimoji="0" 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 Mol</a:t>
                </a:r>
                <a:r>
                  <a:rPr kumimoji="0" 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r>
                  <a:rPr kumimoji="0" lang="en-US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What is the concentration of solution?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6" y="1163013"/>
                <a:ext cx="10999694" cy="1277850"/>
              </a:xfrm>
              <a:prstGeom prst="rect">
                <a:avLst/>
              </a:prstGeom>
              <a:blipFill rotWithShape="0">
                <a:blip r:embed="rId2"/>
                <a:stretch>
                  <a:fillRect l="-887" t="-3828" r="-831" b="-8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012" y="2844159"/>
                <a:ext cx="11120717" cy="1380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Q: 2	A Solution of thickness 2 cm transmits 40% incident light. Calculate the concentration of the solution, given that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𝜺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=6000 dm3/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mol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/cm.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12" y="2844159"/>
                <a:ext cx="11120717" cy="1380443"/>
              </a:xfrm>
              <a:prstGeom prst="rect">
                <a:avLst/>
              </a:prstGeom>
              <a:blipFill rotWithShape="0">
                <a:blip r:embed="rId3"/>
                <a:stretch>
                  <a:fillRect l="-877" t="-3540" r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3036" y="3819297"/>
                <a:ext cx="11214846" cy="2277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Q: 3	it’s very difficult to work at far UV region? 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Explain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Why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1495425" algn="l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Q: 4	 The transitions states for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* and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*need lower energy than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*, why?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6" y="3819297"/>
                <a:ext cx="11214846" cy="2277162"/>
              </a:xfrm>
              <a:prstGeom prst="rect">
                <a:avLst/>
              </a:prstGeom>
              <a:blipFill rotWithShape="0">
                <a:blip r:embed="rId4"/>
                <a:stretch>
                  <a:fillRect l="-870" r="-870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87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750"/>
            <a:ext cx="12192000" cy="61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6" y="892534"/>
            <a:ext cx="10769599" cy="53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4" y="1524515"/>
            <a:ext cx="10842172" cy="38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6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5030"/>
            <a:ext cx="11785600" cy="53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4" y="1544905"/>
            <a:ext cx="9724572" cy="48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1402171"/>
            <a:ext cx="10232572" cy="40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2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1999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77" y="242047"/>
            <a:ext cx="9587753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169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Mohammed</cp:lastModifiedBy>
  <cp:revision>1</cp:revision>
  <dcterms:created xsi:type="dcterms:W3CDTF">2018-02-21T06:33:08Z</dcterms:created>
  <dcterms:modified xsi:type="dcterms:W3CDTF">2018-02-21T06:33:23Z</dcterms:modified>
</cp:coreProperties>
</file>