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91" r:id="rId3"/>
    <p:sldId id="292" r:id="rId4"/>
    <p:sldId id="307" r:id="rId5"/>
    <p:sldId id="308" r:id="rId6"/>
    <p:sldId id="265" r:id="rId7"/>
    <p:sldId id="256" r:id="rId8"/>
    <p:sldId id="268" r:id="rId9"/>
    <p:sldId id="283" r:id="rId10"/>
    <p:sldId id="293" r:id="rId11"/>
    <p:sldId id="309" r:id="rId12"/>
    <p:sldId id="294" r:id="rId13"/>
    <p:sldId id="31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78" autoAdjust="0"/>
  </p:normalViewPr>
  <p:slideViewPr>
    <p:cSldViewPr>
      <p:cViewPr varScale="1">
        <p:scale>
          <a:sx n="48" d="100"/>
          <a:sy n="48" d="100"/>
        </p:scale>
        <p:origin x="-1315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A09285-955E-487D-B277-53D90C61CD42}" type="datetimeFigureOut">
              <a:rPr lang="ar-EG" smtClean="0"/>
              <a:pPr/>
              <a:t>07/04/1440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B608F0-B53C-4C13-B228-8452C1991FD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asthma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24313"/>
          </a:xfrm>
          <a:prstGeom prst="rect">
            <a:avLst/>
          </a:prstGeom>
          <a:noFill/>
        </p:spPr>
      </p:pic>
      <p:pic>
        <p:nvPicPr>
          <p:cNvPr id="19459" name="Picture 3" descr="F:\asthma\taj_Asthm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46086" name="Picture 6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5433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228600"/>
            <a:ext cx="312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3600" b="1" dirty="0" err="1" smtClean="0"/>
              <a:t>Salmeterol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334000" cy="4343400"/>
          </a:xfrm>
          <a:prstGeom prst="rect">
            <a:avLst/>
          </a:prstGeom>
          <a:noFill/>
        </p:spPr>
      </p:pic>
      <p:pic>
        <p:nvPicPr>
          <p:cNvPr id="4100" name="Picture 4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09800"/>
            <a:ext cx="35242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نتيجة بحث الصور عن ‪atimos modulit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410200" cy="5257800"/>
          </a:xfrm>
          <a:prstGeom prst="rect">
            <a:avLst/>
          </a:prstGeom>
          <a:noFill/>
        </p:spPr>
      </p:pic>
      <p:pic>
        <p:nvPicPr>
          <p:cNvPr id="48132" name="Picture 4" descr="نتيجة بحث الصور عن ‪foradi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23142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Formeterol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نتيجة بحث الصور عن ‪symbico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‪atroven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9725" cy="4019550"/>
          </a:xfrm>
          <a:prstGeom prst="rect">
            <a:avLst/>
          </a:prstGeom>
          <a:noFill/>
        </p:spPr>
      </p:pic>
      <p:pic>
        <p:nvPicPr>
          <p:cNvPr id="23556" name="Picture 4" descr="نتيجة بحث الصور عن ‪respontin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91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533400"/>
            <a:ext cx="37621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200" b="1" dirty="0" err="1" smtClean="0"/>
              <a:t>Ipratropium</a:t>
            </a:r>
            <a:r>
              <a:rPr lang="en-US" sz="3200" b="1" dirty="0" smtClean="0"/>
              <a:t> bromide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piriva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67024"/>
            <a:ext cx="5029200" cy="3990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err="1" smtClean="0"/>
              <a:t>Tiotropium</a:t>
            </a:r>
            <a:endParaRPr lang="ar-EG" sz="4000" b="1" dirty="0"/>
          </a:p>
        </p:txBody>
      </p:sp>
      <p:pic>
        <p:nvPicPr>
          <p:cNvPr id="46086" name="Picture 6" descr="نتيجة بحث الصور عن ‪spiriva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2" name="AutoShape 4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4" name="AutoShape 6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943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نتيجة بحث الصور عن ‪phyllocontin continu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5257800" cy="3505200"/>
          </a:xfrm>
          <a:prstGeom prst="rect">
            <a:avLst/>
          </a:prstGeom>
          <a:noFill/>
        </p:spPr>
      </p:pic>
      <p:pic>
        <p:nvPicPr>
          <p:cNvPr id="48139" name="Picture 11" descr="نتيجة بحث الصور عن ‪aminophylline injection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31242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4958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3" descr="نتيجة بحث الصور عن ‪uniphyllin continus 200mg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1205" name="Picture 5" descr="نتيجة بحث الصور عن ‪uniphyllin continus 200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7338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297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dirty="0" err="1" smtClean="0"/>
              <a:t>Theophyllin</a:t>
            </a:r>
            <a:endParaRPr lang="ar-EG" sz="3600" b="1" dirty="0"/>
          </a:p>
        </p:txBody>
      </p:sp>
      <p:pic>
        <p:nvPicPr>
          <p:cNvPr id="6" name="Picture 5" descr="asmas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362200"/>
            <a:ext cx="4907756" cy="4495800"/>
          </a:xfrm>
          <a:prstGeom prst="rect">
            <a:avLst/>
          </a:prstGeom>
        </p:spPr>
      </p:pic>
      <p:sp>
        <p:nvSpPr>
          <p:cNvPr id="13314" name="AutoShape 2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3316" name="AutoShape 4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3318" name="Picture 6" descr="ÙØªÙØ¬Ø© Ø¨Ø­Ø« Ø§ÙØµÙØ± Ø¹Ù âªslo phyllinâ¬â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371600"/>
            <a:ext cx="1524000" cy="110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نتيجة بحث الصور عن ‪singulair 1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38800" cy="3124200"/>
          </a:xfrm>
          <a:prstGeom prst="rect">
            <a:avLst/>
          </a:prstGeom>
          <a:noFill/>
        </p:spPr>
      </p:pic>
      <p:pic>
        <p:nvPicPr>
          <p:cNvPr id="52228" name="Picture 4" descr="نتيجة بحث الصور عن ‪singulair 4 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4700"/>
            <a:ext cx="4762500" cy="3543300"/>
          </a:xfrm>
          <a:prstGeom prst="rect">
            <a:avLst/>
          </a:prstGeom>
          <a:noFill/>
        </p:spPr>
      </p:pic>
      <p:pic>
        <p:nvPicPr>
          <p:cNvPr id="52230" name="Picture 6" descr="نتيجة بحث الصور عن ‪singulair 4 mg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33528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609600"/>
            <a:ext cx="26132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err="1" smtClean="0"/>
              <a:t>Montelukast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accolate 2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52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نتيجة بحث الصور عن ‪clenil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486400" cy="3390900"/>
          </a:xfrm>
          <a:prstGeom prst="rect">
            <a:avLst/>
          </a:prstGeom>
          <a:noFill/>
        </p:spPr>
      </p:pic>
      <p:pic>
        <p:nvPicPr>
          <p:cNvPr id="53252" name="Picture 4" descr="نتيجة بحث الصور عن ‪beclomethasone with formoter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71800" cy="4495800"/>
          </a:xfrm>
          <a:prstGeom prst="rect">
            <a:avLst/>
          </a:prstGeom>
          <a:noFill/>
        </p:spPr>
      </p:pic>
      <p:pic>
        <p:nvPicPr>
          <p:cNvPr id="53254" name="Picture 6" descr="نتيجة بحث الصور عن ‪easyhaler beclometason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038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2971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err="1" smtClean="0"/>
              <a:t>Beclomethsone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نتيجة بحث الصور عن ‪budeli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419600" cy="3581400"/>
          </a:xfrm>
          <a:prstGeom prst="rect">
            <a:avLst/>
          </a:prstGeom>
          <a:noFill/>
        </p:spPr>
      </p:pic>
      <p:pic>
        <p:nvPicPr>
          <p:cNvPr id="54278" name="Picture 6" descr="نتيجة بحث الصور عن ‪pulmicort respule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286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524000"/>
            <a:ext cx="29135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Budesonide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نتيجة بحث الصور عن ‪flixotid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نتيجة بحث الصور عن ‪prednisolon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3810000"/>
          </a:xfrm>
          <a:prstGeom prst="rect">
            <a:avLst/>
          </a:prstGeom>
          <a:noFill/>
        </p:spPr>
      </p:pic>
      <p:pic>
        <p:nvPicPr>
          <p:cNvPr id="3" name="Picture 2" descr="prednisol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wise approac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Louis-Will-Fingertip-Pulse-Oximeter-Monitor-SpO2-Device-For-Blood-Oxygen-Saturation-Level-Reading-Finger-Oxygen-Meter-With-Pulse-R_3179603_ab53f29d9c48f3fe63cac0b3c28d20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6934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sthma\h999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‪ventolin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124200" cy="3190876"/>
          </a:xfrm>
          <a:prstGeom prst="rect">
            <a:avLst/>
          </a:prstGeom>
          <a:noFill/>
        </p:spPr>
      </p:pic>
      <p:sp>
        <p:nvSpPr>
          <p:cNvPr id="28676" name="AutoShape 4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78" name="AutoShape 6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80" name="AutoShape 8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0275"/>
            <a:ext cx="3810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نتيجة بحث الصور عن ‪ventolin accuhaler how to us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نتيجة بحث الصور عن ‪intravenous salbutamol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809876"/>
          </a:xfrm>
          <a:prstGeom prst="rect">
            <a:avLst/>
          </a:prstGeom>
          <a:noFill/>
        </p:spPr>
      </p:pic>
      <p:pic>
        <p:nvPicPr>
          <p:cNvPr id="25604" name="Picture 4" descr="نتيجة بحث الصور عن ‪im salbutam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657600" cy="2933701"/>
          </a:xfrm>
          <a:prstGeom prst="rect">
            <a:avLst/>
          </a:prstGeom>
          <a:noFill/>
        </p:spPr>
      </p:pic>
      <p:pic>
        <p:nvPicPr>
          <p:cNvPr id="25606" name="Picture 6" descr="نتيجة بحث الصور عن ‪im injection salbutamol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5800" cy="33528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8/85/Ventolin_2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esthetics.co.in/images/nebulization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752" y="1828800"/>
            <a:ext cx="4558248" cy="3657600"/>
          </a:xfrm>
          <a:prstGeom prst="rect">
            <a:avLst/>
          </a:prstGeom>
          <a:noFill/>
        </p:spPr>
      </p:pic>
      <p:pic>
        <p:nvPicPr>
          <p:cNvPr id="1028" name="Picture 4" descr="http://www.healthcare.omron.co.jp/english/img/products/pi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436116" cy="476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16</Words>
  <Application>Microsoft Office PowerPoint</Application>
  <PresentationFormat>On-screen Show (4:3)</PresentationFormat>
  <Paragraphs>11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</cp:lastModifiedBy>
  <cp:revision>108</cp:revision>
  <dcterms:created xsi:type="dcterms:W3CDTF">2006-08-16T00:00:00Z</dcterms:created>
  <dcterms:modified xsi:type="dcterms:W3CDTF">2018-12-15T17:52:19Z</dcterms:modified>
</cp:coreProperties>
</file>