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38B9C-ED78-480B-B626-B8AF0821D9FA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3DB2-7E23-4544-B127-113D11B6013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1.2 </a:t>
            </a:r>
            <a:r>
              <a:rPr lang="en-US" b="1" dirty="0" smtClean="0"/>
              <a:t>Piecewise-Defined 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572428" cy="4500594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Sometimes a function is described in pieces by using different formulas on different parts of its domain.</a:t>
            </a:r>
            <a:endParaRPr lang="ar-IQ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Inequalities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57256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Intervals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7153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500042"/>
            <a:ext cx="79296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1.2 Piecewise-Defined Functions </vt:lpstr>
      <vt:lpstr>Inequalities</vt:lpstr>
      <vt:lpstr>Intervals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2</cp:revision>
  <dcterms:created xsi:type="dcterms:W3CDTF">2017-12-06T18:40:19Z</dcterms:created>
  <dcterms:modified xsi:type="dcterms:W3CDTF">2017-12-06T18:51:59Z</dcterms:modified>
</cp:coreProperties>
</file>