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67" r:id="rId9"/>
    <p:sldId id="277" r:id="rId10"/>
    <p:sldId id="278" r:id="rId11"/>
    <p:sldId id="279" r:id="rId12"/>
    <p:sldId id="280" r:id="rId13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0323" autoAdjust="0"/>
  </p:normalViewPr>
  <p:slideViewPr>
    <p:cSldViewPr snapToGrid="0"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F4EF1-9553-4450-B75D-9820AA7D769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8D76-A0A6-4AF9-9BB9-5F4444400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388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1277" y="1604399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172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388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1277" y="3681627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399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172" y="273423"/>
            <a:ext cx="8228763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927" y="3681627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927" y="1604399"/>
            <a:ext cx="401560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172" y="3681627"/>
            <a:ext cx="822876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422"/>
            <a:ext cx="8228763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172" y="1604399"/>
            <a:ext cx="822876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17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7054" y="6246923"/>
            <a:ext cx="2898142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842" y="6246923"/>
            <a:ext cx="2130093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0FF2F138-2D24-468F-84BC-20BC18747862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7650" y="852729"/>
            <a:ext cx="4666951" cy="30162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4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Language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0" strike="noStrike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algn="ctr"/>
            <a:r>
              <a:rPr lang="en-US" sz="2800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Pharmacy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800" b="0" strike="noStrike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</a:t>
            </a:r>
            <a:r>
              <a:rPr lang="en-US" sz="2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en-US" sz="40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324149" y="4777985"/>
            <a:ext cx="4343102" cy="8002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2600" b="0" strike="noStrike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2600" b="0" strike="noStrike" spc="-1" dirty="0" smtClean="0">
              <a:solidFill>
                <a:srgbClr val="3465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spc="-1" dirty="0" smtClean="0">
                <a:solidFill>
                  <a:srgbClr val="3465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and Speaking</a:t>
            </a:r>
            <a:endParaRPr lang="en-US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89" y="1276124"/>
            <a:ext cx="3497263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14950" y="4953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 Reference book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540" y="1059542"/>
            <a:ext cx="6876479" cy="492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25" y="1378857"/>
            <a:ext cx="7711889" cy="406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25" y="1378857"/>
            <a:ext cx="7711889" cy="406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55" y="620713"/>
            <a:ext cx="60864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5370" y="522512"/>
            <a:ext cx="2543836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982" y="1553029"/>
            <a:ext cx="6997547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17" y="1930401"/>
            <a:ext cx="7881584" cy="28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143" y="580698"/>
            <a:ext cx="6894286" cy="575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339" y="1814059"/>
            <a:ext cx="7105059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928" y="1639887"/>
            <a:ext cx="7818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452" y="1132114"/>
            <a:ext cx="678972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19072" y="0"/>
            <a:ext cx="8228763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4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272" y="1886857"/>
            <a:ext cx="7620355" cy="221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15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ha</cp:lastModifiedBy>
  <cp:revision>49</cp:revision>
  <dcterms:created xsi:type="dcterms:W3CDTF">2019-10-04T14:05:56Z</dcterms:created>
  <dcterms:modified xsi:type="dcterms:W3CDTF">2019-10-16T07:48:48Z</dcterms:modified>
  <dc:language>en-US</dc:language>
</cp:coreProperties>
</file>