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45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98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83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9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62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6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77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7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97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57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96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1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33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77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</dc:creator>
  <cp:lastModifiedBy>First Processor</cp:lastModifiedBy>
  <cp:revision>5</cp:revision>
  <dcterms:created xsi:type="dcterms:W3CDTF">2006-08-16T00:00:00Z</dcterms:created>
  <dcterms:modified xsi:type="dcterms:W3CDTF">2021-01-15T19:47:08Z</dcterms:modified>
</cp:coreProperties>
</file>