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9" r:id="rId14"/>
    <p:sldId id="270" r:id="rId15"/>
    <p:sldId id="272" r:id="rId16"/>
    <p:sldId id="271" r:id="rId17"/>
    <p:sldId id="273" r:id="rId18"/>
    <p:sldId id="274" r:id="rId19"/>
    <p:sldId id="268" r:id="rId20"/>
    <p:sldId id="281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earchfiletype.com/fsearch/2/9/1/5/drugs%20for%20hyperlipidemia_291532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1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www.buy-pharma.com/img/uploads/10182-ezetrol-ezetimibe-10-mg-box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0484" name="AutoShape 4" descr="https://www.buy-pharma.com/img/uploads/10182-ezetrol-ezetimibe-10-mg-box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0486" name="AutoShape 6" descr="https://encrypted-tbn3.gstatic.com/images?q=tbn:ANd9GcQH_pFEDVPd11iDvgmorHc5LFcM_tC6lBdpQgazECWjYUoDH5fHzw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consumershealthreports.org/wp-content/uploads/2010/02/nias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0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v3jTU7WZaqo/TtwnIkU9r_I/AAAAAAAABWE/qtHN0WV1wnw/s1600/advicor_side_effect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800600" cy="2250282"/>
          </a:xfrm>
          <a:prstGeom prst="rect">
            <a:avLst/>
          </a:prstGeom>
          <a:noFill/>
        </p:spPr>
      </p:pic>
      <p:pic>
        <p:nvPicPr>
          <p:cNvPr id="24580" name="Picture 4" descr="http://medlibrary.org/lib/images-rx/advicor-3/label-advicor-1000mg-20mg-9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56" y="2471211"/>
            <a:ext cx="7825944" cy="393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uthorstream.s3.amazonaws.com/content/1093325_634455009339176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actuambu.fr/wp-content/uploads/2013/12/blood_cells_t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48768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2.gstatic.com/images?q=tbn:ANd9GcQrDQ3YjQmgioxA2pyYHsd_H4TaJ0GKaMCndf9P_t_uJiKc-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9451"/>
            <a:ext cx="5257800" cy="5671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imimg.com/data3/EK/II/MY-4794823/clexane-enoxaparin-injection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harmaceutical-technology.com/projects/aventis-enoxaparin-sodium-jurong/images/avent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123"/>
            <a:ext cx="6934200" cy="5206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2.gstatic.com/images?q=tbn:ANd9GcTwxwRuUBrLdHKmLiWqnfIfyeZeIrUluL1wuFV2f0jfawKi78oL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67600" cy="3635828"/>
          </a:xfrm>
          <a:prstGeom prst="rect">
            <a:avLst/>
          </a:prstGeom>
          <a:noFill/>
        </p:spPr>
      </p:pic>
      <p:pic>
        <p:nvPicPr>
          <p:cNvPr id="30724" name="Picture 4" descr="http://static.badstatic.com/i/product/CLEXANE_120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41774"/>
            <a:ext cx="6096000" cy="321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kodc.or.kr/medimage/reflu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nticoagulant-drugs.com/wp-content/uploads/2014/01/Warf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3868522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en/5/59/Warfarintablets5-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745" y="3124200"/>
            <a:ext cx="6022256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medscape.com/slide/migrated/editorial/cmecircle/2004/2888/images/jones/slide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5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img.docstoccdn.com/thumb/orig/1159975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opnews.net.nz/data/Plav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3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farmaline.be/persantine-75-mg-100-drages_fr-thumb-1_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762000"/>
            <a:ext cx="4953000" cy="4953000"/>
          </a:xfrm>
          <a:prstGeom prst="rect">
            <a:avLst/>
          </a:prstGeom>
          <a:noFill/>
        </p:spPr>
      </p:pic>
      <p:pic>
        <p:nvPicPr>
          <p:cNvPr id="4" name="Picture 2" descr="http://directchemistwarehouse.com/525-503-thickbox/buy-generic-persantine-dipyridam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universalonlinepharmacy.com/product_image/beb6e24ccae1c004361405fef1a17c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eriatrics.org.uk/wp-content/uploads/2012/11/altepl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31.media.tumblr.com/tumblr_lynb02uzAi1r0l4en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badstatic.com/i/product/ZOCOR_20MG_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7162800" cy="464820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5n_onrQmV6isiDATqyZJmvtEr-eKmIhrA01bE7K-D2SS4-eBE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57600"/>
            <a:ext cx="4724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m-l3.technorati.com/12/01/21/60507/lipitor.jpg?t=20120121145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588"/>
            <a:ext cx="7848600" cy="648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tatic.badstatic.com/i/product/LESCOL_XL_80MG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50369"/>
            <a:ext cx="5715000" cy="3907631"/>
          </a:xfrm>
          <a:prstGeom prst="rect">
            <a:avLst/>
          </a:prstGeom>
          <a:noFill/>
        </p:spPr>
      </p:pic>
      <p:pic>
        <p:nvPicPr>
          <p:cNvPr id="5" name="Picture 2" descr="http://www.pharmaoffshore.com/images/le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3962400" cy="3429000"/>
          </a:xfrm>
          <a:prstGeom prst="rect">
            <a:avLst/>
          </a:prstGeom>
          <a:noFill/>
        </p:spPr>
      </p:pic>
      <p:pic>
        <p:nvPicPr>
          <p:cNvPr id="6" name="Picture 4" descr="http://www.ymed.ro/images/2011/08/Les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460444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3.bp.blogspot.com/-q4uRV_GvwdA/UH_0ceHT1sI/AAAAAAAABBQ/RpOfg2T8sIY/s1600/cres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87"/>
            <a:ext cx="9144000" cy="680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buy.com.kw/images/productImages/3562/3562-14201215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6667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</a:t>
            </a:r>
            <a:endParaRPr lang="ar-IQ" dirty="0"/>
          </a:p>
        </p:txBody>
      </p:sp>
      <p:pic>
        <p:nvPicPr>
          <p:cNvPr id="17412" name="Picture 4" descr="http://nhathuocphuongchinh.com.vn/sites/default/files/field/image/lopid_300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35758"/>
            <a:ext cx="3581400" cy="2422242"/>
          </a:xfrm>
          <a:prstGeom prst="rect">
            <a:avLst/>
          </a:prstGeom>
          <a:noFill/>
        </p:spPr>
      </p:pic>
      <p:pic>
        <p:nvPicPr>
          <p:cNvPr id="17414" name="Picture 6" descr="https://encrypted-tbn1.gstatic.com/images?q=tbn:ANd9GcRQK3Fc84nGDegZFnFX3rYmWJUoVLNoRf79TvYmtHtXr6AP2Mrz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133534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y-personaltrainer.it/salute/img/quest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3748475" cy="2789898"/>
          </a:xfrm>
          <a:prstGeom prst="rect">
            <a:avLst/>
          </a:prstGeom>
          <a:noFill/>
        </p:spPr>
      </p:pic>
      <p:pic>
        <p:nvPicPr>
          <p:cNvPr id="18436" name="Picture 4" descr="http://4nrx.ru/questran-lite-cholestyramine-res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unitedpharmacies.com/images/Colestid-Granule-Colestid-Hydrochloride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202621" cy="4572000"/>
          </a:xfrm>
          <a:prstGeom prst="rect">
            <a:avLst/>
          </a:prstGeom>
          <a:noFill/>
        </p:spPr>
      </p:pic>
      <p:pic>
        <p:nvPicPr>
          <p:cNvPr id="5" name="Picture 4" descr="http://apotheekdecolvenaer.be/userfiles/uploads/images/products/15769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01007"/>
            <a:ext cx="5257800" cy="3356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matrix</cp:lastModifiedBy>
  <cp:revision>22</cp:revision>
  <dcterms:created xsi:type="dcterms:W3CDTF">2006-08-16T00:00:00Z</dcterms:created>
  <dcterms:modified xsi:type="dcterms:W3CDTF">2016-03-03T18:17:49Z</dcterms:modified>
</cp:coreProperties>
</file>