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84" r:id="rId11"/>
    <p:sldId id="286" r:id="rId12"/>
    <p:sldId id="280" r:id="rId13"/>
    <p:sldId id="281" r:id="rId14"/>
    <p:sldId id="291" r:id="rId15"/>
    <p:sldId id="290" r:id="rId16"/>
    <p:sldId id="292" r:id="rId17"/>
    <p:sldId id="296" r:id="rId18"/>
    <p:sldId id="273" r:id="rId19"/>
    <p:sldId id="274" r:id="rId20"/>
    <p:sldId id="295" r:id="rId21"/>
    <p:sldId id="276" r:id="rId22"/>
    <p:sldId id="277" r:id="rId23"/>
    <p:sldId id="278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C169-C644-4847-B4BD-67723C8C9175}" type="datetimeFigureOut">
              <a:rPr lang="ar-EG" smtClean="0"/>
              <a:pPr/>
              <a:t>01/08/1439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0A3A-3A41-4567-ADB6-4DF0AAC76C76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Infection III</a:t>
            </a:r>
            <a:endParaRPr lang="ar-E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32656"/>
            <a:ext cx="7783945" cy="5688631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Al-Ra'y\Desktop\imag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0196"/>
            <a:ext cx="7783945" cy="44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7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-Ra'y\Desktop\tamif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04664"/>
            <a:ext cx="7874000" cy="52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0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.docstoccdn.com/thumb/orig/336779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1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702"/>
            <a:ext cx="8458200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نتيجة بحث الصور عن ‪griseofulvin syrup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2713"/>
            <a:ext cx="7704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1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تيجة بحث الصور عن ‪griseofulvi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664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‪griseofulvi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7815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نتيجة بحث الصور عن ‪dermatophytes‬‏"/>
          <p:cNvSpPr>
            <a:spLocks noChangeAspect="1" noChangeArrowheads="1"/>
          </p:cNvSpPr>
          <p:nvPr/>
        </p:nvSpPr>
        <p:spPr bwMode="auto">
          <a:xfrm>
            <a:off x="8461375" y="-1143000"/>
            <a:ext cx="6934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8" descr="نتيجة بحث الصور عن ‪dermatophytes‬‏"/>
          <p:cNvSpPr>
            <a:spLocks noChangeAspect="1" noChangeArrowheads="1"/>
          </p:cNvSpPr>
          <p:nvPr/>
        </p:nvSpPr>
        <p:spPr bwMode="auto">
          <a:xfrm>
            <a:off x="8613775" y="-990600"/>
            <a:ext cx="6934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130" name="Picture 10" descr="نتيجة بحث الصور عن ‪dermatophyte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18" y="2924944"/>
            <a:ext cx="268540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-Ra'y\Desktop\Ambisome(Liposomal-Amphotericin-B)_50mg_P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49303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Al-Ra'y\Desktop\A1055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0" y="692696"/>
            <a:ext cx="371065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6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534400" y="-982663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6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686800" y="-830263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153" name="Picture 9" descr="نتيجة بحث الصور عن ‪amphotericin suspensi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1"/>
            <a:ext cx="2232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7138"/>
            <a:ext cx="2664296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نتيجة بحث الصور عن ‪amphotericin suspensi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1340"/>
            <a:ext cx="4248472" cy="43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0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بحث الصور عن ‪sporanox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0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pharmaciedelamaillebotte.be/UserFiles/Uploads/images/Products/0486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477007"/>
          </a:xfrm>
          <a:prstGeom prst="rect">
            <a:avLst/>
          </a:prstGeom>
          <a:noFill/>
        </p:spPr>
      </p:pic>
      <p:pic>
        <p:nvPicPr>
          <p:cNvPr id="32774" name="Picture 6" descr="http://www.pirulapatika.hu/nagykep/210008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349750" cy="4175761"/>
          </a:xfrm>
          <a:prstGeom prst="rect">
            <a:avLst/>
          </a:prstGeom>
          <a:noFill/>
        </p:spPr>
      </p:pic>
      <p:pic>
        <p:nvPicPr>
          <p:cNvPr id="32778" name="Picture 10" descr="http://www.pharmaciedelamaillebotte.be/UserFiles/Uploads/images/Products/0286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0993"/>
            <a:ext cx="4114800" cy="347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47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harmamedix.com/img/formeFarmaceutiche/diflucan_sospensi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581400" cy="5340123"/>
          </a:xfrm>
          <a:prstGeom prst="rect">
            <a:avLst/>
          </a:prstGeom>
          <a:noFill/>
        </p:spPr>
      </p:pic>
      <p:pic>
        <p:nvPicPr>
          <p:cNvPr id="33794" name="Picture 2" descr="https://www.apotheekmeysen.be/UserFiles/Uploads/images/Products/1509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4626846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31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Spiramycin</a:t>
            </a:r>
            <a:r>
              <a:rPr lang="ar-EG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EG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EG" dirty="0"/>
          </a:p>
        </p:txBody>
      </p:sp>
      <p:pic>
        <p:nvPicPr>
          <p:cNvPr id="4" name="Picture 4" descr="http://www.docsimon.de/article_images.php?action=sendtype&amp;type=3&amp;id=93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240360" cy="3366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www.thuangia.com.vn/multidata/sanpham/75_1343034077_9574925_Rovamocine-box%203MIU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76400"/>
            <a:ext cx="4608512" cy="4488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EG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2664" cy="172819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for iv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2mg/ml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75252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2" descr="http://www.mims.com/resources/drugs/Thailand/pic/Diflucan%20IV%20inj%202%20mg_mLf30407d5-b2d9-486a-8508-9fab002244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524194"/>
            <a:ext cx="295232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24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rmaplus.com.ve/images/product/product_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6194425" cy="47956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914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kapi.hk/images/drugs_images/Sporanox%2010mg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24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45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ernationaldrugmart.com/images/header/anthelmintic-anti-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14" y="908720"/>
            <a:ext cx="8755986" cy="43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3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5FhEryr7d-M/TS2jhePS1sI/AAAAAAAAADY/fIDL93rsSe4/s1600/vermo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1819"/>
            <a:ext cx="3581400" cy="5780381"/>
          </a:xfrm>
          <a:prstGeom prst="rect">
            <a:avLst/>
          </a:prstGeom>
          <a:noFill/>
        </p:spPr>
      </p:pic>
      <p:pic>
        <p:nvPicPr>
          <p:cNvPr id="3" name="Picture 4" descr="http://www.choicechemist.com/wp-content/uploads/Vermox-100mg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50292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4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95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667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0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slidesharecdn.com/ss_thumbnails/antiviral-drugs-1228194956423458-8-thumbnail-4.jpg?cb=1228188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5250"/>
            <a:ext cx="8763000" cy="6572250"/>
          </a:xfrm>
          <a:prstGeom prst="rect">
            <a:avLst/>
          </a:prstGeom>
          <a:noFill/>
        </p:spPr>
      </p:pic>
      <p:pic>
        <p:nvPicPr>
          <p:cNvPr id="3" name="Picture 2" descr="http://3.imimg.com/data3/IR/KT/MY-651610/ethambutol-400-mg-isoniazid-150-mg-tablets-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962400"/>
            <a:ext cx="32004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38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3501008"/>
            <a:ext cx="625792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38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33750"/>
            <a:ext cx="565212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canadadrugs.com/media/catalog/product/cache/1/image/9df78eab33525d08d6e5fb8d27136e95/w/d/wds_zovirax200mg25tab.jpg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580111" cy="3974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4" descr="http://www.gusherstijuana.com/gu3/Zovirax%20400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34777"/>
            <a:ext cx="3962400" cy="2947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xpressbuypharma.com/img/uploads/10888-zovirax-syr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543550" cy="64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shosp.com.tw/pharmacy/med_directory/med_images/injection/images/Z/Zovirax_25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4904"/>
            <a:ext cx="4283968" cy="4293096"/>
          </a:xfrm>
          <a:prstGeom prst="rect">
            <a:avLst/>
          </a:prstGeom>
          <a:noFill/>
        </p:spPr>
      </p:pic>
      <p:pic>
        <p:nvPicPr>
          <p:cNvPr id="3" name="Picture 2" descr="http://www.gsk.com.hk/files/products/prescription/images/zovirax_i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839072" cy="31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Influenza</a:t>
            </a:r>
            <a:endParaRPr lang="ar-E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ttp://www.truemedcost.com/wp-content/uploads/2013/08/tamifl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529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</Words>
  <Application>Microsoft Office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Infection III</vt:lpstr>
      <vt:lpstr> Spiramycin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Influenza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for iv infution 2mg/ml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 Saker</dc:creator>
  <cp:lastModifiedBy>DR.Ahmed Saker 2o1O</cp:lastModifiedBy>
  <cp:revision>43</cp:revision>
  <dcterms:created xsi:type="dcterms:W3CDTF">2017-04-28T18:46:32Z</dcterms:created>
  <dcterms:modified xsi:type="dcterms:W3CDTF">2018-04-16T18:27:08Z</dcterms:modified>
</cp:coreProperties>
</file>