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56" r:id="rId8"/>
    <p:sldId id="263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2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7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4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8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79F010-4F2D-4F66-B329-B955947D0D5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2421A7-1700-4DF0-A520-232A7E3222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1C6E-0721-41C5-A2F2-68AE2135D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Unit 3 Reading and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0E8B0-F713-4C38-A2D4-1842DC381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Hussein Alsheakh, PhD</a:t>
            </a:r>
          </a:p>
        </p:txBody>
      </p:sp>
    </p:spTree>
    <p:extLst>
      <p:ext uri="{BB962C8B-B14F-4D97-AF65-F5344CB8AC3E}">
        <p14:creationId xmlns:p14="http://schemas.microsoft.com/office/powerpoint/2010/main" val="61119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18046E-46BB-4A19-BD62-4589B605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A132AD-22D9-4D6C-B6CD-FE20806BE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06" y="150846"/>
            <a:ext cx="6528094" cy="204625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DE2960-D974-4118-B0D2-21866E138F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41" y="2613405"/>
            <a:ext cx="10813717" cy="3482596"/>
          </a:xfrm>
          <a:prstGeom prst="rect">
            <a:avLst/>
          </a:prstGeom>
        </p:spPr>
      </p:pic>
      <p:pic>
        <p:nvPicPr>
          <p:cNvPr id="15" name="3.1">
            <a:hlinkClick r:id="" action="ppaction://media"/>
            <a:extLst>
              <a:ext uri="{FF2B5EF4-FFF2-40B4-BE49-F238E27FC236}">
                <a16:creationId xmlns:a16="http://schemas.microsoft.com/office/drawing/2014/main" id="{FD16D78F-950D-4E2C-BD5D-86DC0CB76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917" y="1173973"/>
            <a:ext cx="487363" cy="487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4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750E-9D70-4EC9-ABA5-A0B61D5A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</a:t>
            </a:r>
          </a:p>
        </p:txBody>
      </p:sp>
      <p:pic>
        <p:nvPicPr>
          <p:cNvPr id="4" name="3.2">
            <a:hlinkClick r:id="" action="ppaction://media"/>
            <a:extLst>
              <a:ext uri="{FF2B5EF4-FFF2-40B4-BE49-F238E27FC236}">
                <a16:creationId xmlns:a16="http://schemas.microsoft.com/office/drawing/2014/main" id="{8C18C008-2CFB-4626-9D01-154CB3B6DBD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599" y="1249997"/>
            <a:ext cx="487362" cy="4873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F6CE0-DD73-4048-A3DC-C7E7907A96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1" y="2122004"/>
            <a:ext cx="6727470" cy="39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E9733-A355-41B7-A451-8DB11BFE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Advanced English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6A7D3-6689-42C6-B089-8DF86656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480" y="1846052"/>
            <a:ext cx="2166620" cy="736282"/>
          </a:xfrm>
        </p:spPr>
        <p:txBody>
          <a:bodyPr>
            <a:no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Basic English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4BCA1-181C-4E00-BF3D-B265BD66B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79" y="2582334"/>
            <a:ext cx="2692401" cy="337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Small</a:t>
            </a:r>
          </a:p>
          <a:p>
            <a:pPr marL="0" indent="0">
              <a:buNone/>
            </a:pPr>
            <a:r>
              <a:rPr lang="en-US" sz="2800" dirty="0"/>
              <a:t>Cold </a:t>
            </a:r>
          </a:p>
          <a:p>
            <a:pPr marL="0" indent="0">
              <a:buNone/>
            </a:pPr>
            <a:r>
              <a:rPr lang="en-US" sz="2800" dirty="0"/>
              <a:t>Hot</a:t>
            </a:r>
          </a:p>
          <a:p>
            <a:pPr marL="0" indent="0">
              <a:buNone/>
            </a:pPr>
            <a:r>
              <a:rPr lang="en-US" sz="2800" dirty="0"/>
              <a:t>Tired / Very tired</a:t>
            </a:r>
          </a:p>
          <a:p>
            <a:pPr marL="0" indent="0">
              <a:buNone/>
            </a:pPr>
            <a:r>
              <a:rPr lang="en-US" sz="2800" dirty="0"/>
              <a:t>Angry</a:t>
            </a:r>
          </a:p>
          <a:p>
            <a:pPr marL="0" indent="0">
              <a:buNone/>
            </a:pPr>
            <a:r>
              <a:rPr lang="en-US" sz="2800" dirty="0"/>
              <a:t>Tasty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5DACEC-E2BD-40DC-8BE5-0A1E7CAF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46400" y="1846052"/>
            <a:ext cx="2748276" cy="736282"/>
          </a:xfrm>
        </p:spPr>
        <p:txBody>
          <a:bodyPr>
            <a:no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Advanced English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DF7AEC-9556-49BE-8DD2-FF237171D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26184" y="2582334"/>
            <a:ext cx="2303143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Tiny</a:t>
            </a:r>
          </a:p>
          <a:p>
            <a:pPr marL="0" indent="0">
              <a:buNone/>
            </a:pPr>
            <a:r>
              <a:rPr lang="en-US" sz="2800" dirty="0"/>
              <a:t>Freezing / Chill</a:t>
            </a:r>
          </a:p>
          <a:p>
            <a:pPr marL="0" indent="0">
              <a:buNone/>
            </a:pPr>
            <a:r>
              <a:rPr lang="en-US" sz="2800" dirty="0"/>
              <a:t>Boiling </a:t>
            </a:r>
          </a:p>
          <a:p>
            <a:pPr marL="0" indent="0">
              <a:buNone/>
            </a:pPr>
            <a:r>
              <a:rPr lang="en-US" sz="2800" dirty="0"/>
              <a:t>Exhausted</a:t>
            </a:r>
          </a:p>
          <a:p>
            <a:pPr marL="0" indent="0">
              <a:buNone/>
            </a:pPr>
            <a:r>
              <a:rPr lang="en-US" sz="2800" dirty="0"/>
              <a:t>Furious</a:t>
            </a:r>
          </a:p>
          <a:p>
            <a:pPr marL="0" indent="0">
              <a:buNone/>
            </a:pPr>
            <a:r>
              <a:rPr lang="en-US" sz="2800" dirty="0"/>
              <a:t>Delicious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D7F1603-C49E-4DA6-AEFE-745810295EC1}"/>
              </a:ext>
            </a:extLst>
          </p:cNvPr>
          <p:cNvSpPr txBox="1">
            <a:spLocks/>
          </p:cNvSpPr>
          <p:nvPr/>
        </p:nvSpPr>
        <p:spPr>
          <a:xfrm>
            <a:off x="5889623" y="1865473"/>
            <a:ext cx="216662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highlight>
                  <a:srgbClr val="FFFF00"/>
                </a:highlight>
              </a:rPr>
              <a:t>Basic English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EA66FEC-41B0-40D6-ABB7-3E22FE00877B}"/>
              </a:ext>
            </a:extLst>
          </p:cNvPr>
          <p:cNvSpPr txBox="1">
            <a:spLocks/>
          </p:cNvSpPr>
          <p:nvPr/>
        </p:nvSpPr>
        <p:spPr>
          <a:xfrm>
            <a:off x="6029327" y="2561168"/>
            <a:ext cx="2628905" cy="337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Good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Clean / Very clean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I’ll think about it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It’s very easy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Calm down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Busy/ Very busy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3D374B0-82CE-46EF-9448-037248EC3493}"/>
              </a:ext>
            </a:extLst>
          </p:cNvPr>
          <p:cNvSpPr txBox="1">
            <a:spLocks/>
          </p:cNvSpPr>
          <p:nvPr/>
        </p:nvSpPr>
        <p:spPr>
          <a:xfrm>
            <a:off x="8354697" y="1846052"/>
            <a:ext cx="2943223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highlight>
                  <a:srgbClr val="00FF00"/>
                </a:highlight>
              </a:rPr>
              <a:t>Advanced English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CBB40B85-1548-49F2-80A4-054C5B96A5D2}"/>
              </a:ext>
            </a:extLst>
          </p:cNvPr>
          <p:cNvSpPr txBox="1">
            <a:spLocks/>
          </p:cNvSpPr>
          <p:nvPr/>
        </p:nvSpPr>
        <p:spPr>
          <a:xfrm>
            <a:off x="8832850" y="2582334"/>
            <a:ext cx="3275329" cy="36845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Splendid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Spotless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I’ll sleep on it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It’s a piece of cake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Pull yourself together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800" dirty="0"/>
              <a:t>Swamped</a:t>
            </a:r>
          </a:p>
        </p:txBody>
      </p:sp>
    </p:spTree>
    <p:extLst>
      <p:ext uri="{BB962C8B-B14F-4D97-AF65-F5344CB8AC3E}">
        <p14:creationId xmlns:p14="http://schemas.microsoft.com/office/powerpoint/2010/main" val="341137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1158B0-B42D-4ABB-8DCD-30B28A9A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ECEA10-6A8F-409A-97D0-27F081C3E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0461" y="3720293"/>
            <a:ext cx="4269526" cy="55134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C83BEC-AE5A-4A68-9BB3-79E38BD3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74" y="17890"/>
            <a:ext cx="6572971" cy="6768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5A485C-AB46-4634-8CE8-66CE3AB9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4D9FB0-202B-45B3-AB30-2E68B1F63C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45" y="89452"/>
            <a:ext cx="2552921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1158B0-B42D-4ABB-8DCD-30B28A9A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98" y="130134"/>
            <a:ext cx="10058400" cy="912410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5A485C-AB46-4634-8CE8-66CE3AB9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428DA5-6B88-45F7-950E-6C48F293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93" y="1154047"/>
            <a:ext cx="4755292" cy="64013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C1E56B-586E-4F74-B7AC-90A9C372A2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638" y="164158"/>
            <a:ext cx="1450709" cy="2178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6A86F6-3A3D-4714-81CE-533A440549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93" y="1837089"/>
            <a:ext cx="2552921" cy="4038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7B3B3E-B62C-411A-B60F-E900BC298D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24" y="2122354"/>
            <a:ext cx="2682472" cy="3833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3895E3-B89D-490C-8345-606E061FF9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110" y="2428477"/>
            <a:ext cx="2552921" cy="36045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9D890B-E5CF-43A4-9FA0-7BB0D6F8407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245" y="4135505"/>
            <a:ext cx="2530059" cy="18975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20E1AC-87F6-4889-9089-AF4B7F7721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430" y="229130"/>
            <a:ext cx="326164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2A253D-BFFD-4601-B843-1BDC3E00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F5B4B73-1856-400F-B258-FA116934F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741" y="367747"/>
            <a:ext cx="8224023" cy="5864087"/>
          </a:xfrm>
        </p:spPr>
      </p:pic>
    </p:spTree>
    <p:extLst>
      <p:ext uri="{BB962C8B-B14F-4D97-AF65-F5344CB8AC3E}">
        <p14:creationId xmlns:p14="http://schemas.microsoft.com/office/powerpoint/2010/main" val="417634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72A253D-BFFD-4601-B843-1BDC3E00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FB32C-80D4-48AD-90A4-048F9D253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40" y="1833923"/>
            <a:ext cx="10264325" cy="44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571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6DB1329A2B743A892B24A5100530E" ma:contentTypeVersion="14" ma:contentTypeDescription="Create a new document." ma:contentTypeScope="" ma:versionID="082af708ae01f67678227e27ce24fb9a">
  <xsd:schema xmlns:xsd="http://www.w3.org/2001/XMLSchema" xmlns:xs="http://www.w3.org/2001/XMLSchema" xmlns:p="http://schemas.microsoft.com/office/2006/metadata/properties" xmlns:ns3="a6d6dedd-55db-403a-9fbe-5cfdd72d02e9" xmlns:ns4="41ea50cf-1ff7-4790-b79f-d38a2c68881b" targetNamespace="http://schemas.microsoft.com/office/2006/metadata/properties" ma:root="true" ma:fieldsID="89ae7f77908debf53f3ee5e1c5e21c6b" ns3:_="" ns4:_="">
    <xsd:import namespace="a6d6dedd-55db-403a-9fbe-5cfdd72d02e9"/>
    <xsd:import namespace="41ea50cf-1ff7-4790-b79f-d38a2c688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dedd-55db-403a-9fbe-5cfdd72d02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0cf-1ff7-4790-b79f-d38a2c68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B2EF6A-EDD7-474B-B2D9-FDCB65570467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6d6dedd-55db-403a-9fbe-5cfdd72d02e9"/>
    <ds:schemaRef ds:uri="http://purl.org/dc/terms/"/>
    <ds:schemaRef ds:uri="http://www.w3.org/XML/1998/namespace"/>
    <ds:schemaRef ds:uri="http://schemas.openxmlformats.org/package/2006/metadata/core-properties"/>
    <ds:schemaRef ds:uri="41ea50cf-1ff7-4790-b79f-d38a2c68881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685B3B2-A86A-4D7C-8EB1-EED0AC377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5C788-C225-46AD-A8B2-CF1573A3A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6dedd-55db-403a-9fbe-5cfdd72d02e9"/>
    <ds:schemaRef ds:uri="41ea50cf-1ff7-4790-b79f-d38a2c68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</TotalTime>
  <Words>77</Words>
  <Application>Microsoft Office PowerPoint</Application>
  <PresentationFormat>Widescreen</PresentationFormat>
  <Paragraphs>37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Unit 3 Reading and Writing</vt:lpstr>
      <vt:lpstr>Listening </vt:lpstr>
      <vt:lpstr>Listening</vt:lpstr>
      <vt:lpstr>Test your Advanced English</vt:lpstr>
      <vt:lpstr>Reading</vt:lpstr>
      <vt:lpstr>Reading</vt:lpstr>
      <vt:lpstr>Writing </vt:lpstr>
      <vt:lpstr>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Hussein Salim Qasim Al Sheakh</dc:creator>
  <cp:lastModifiedBy>Hussein Salim Qasim Al Sheakh</cp:lastModifiedBy>
  <cp:revision>8</cp:revision>
  <dcterms:created xsi:type="dcterms:W3CDTF">2022-12-03T07:16:34Z</dcterms:created>
  <dcterms:modified xsi:type="dcterms:W3CDTF">2022-12-03T12:26:00Z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0x0101001EF6DB1329A2B743A892B24A5100530E</vt:lpwstr>
  </property>
</Properties>
</file>