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1" r:id="rId3"/>
    <p:sldId id="371" r:id="rId4"/>
    <p:sldId id="273" r:id="rId5"/>
    <p:sldId id="369" r:id="rId6"/>
    <p:sldId id="370" r:id="rId7"/>
    <p:sldId id="372" r:id="rId8"/>
    <p:sldId id="305" r:id="rId9"/>
    <p:sldId id="306" r:id="rId10"/>
    <p:sldId id="275" r:id="rId11"/>
    <p:sldId id="361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368" r:id="rId22"/>
    <p:sldId id="373" r:id="rId23"/>
    <p:sldId id="296" r:id="rId24"/>
    <p:sldId id="297" r:id="rId25"/>
    <p:sldId id="357" r:id="rId26"/>
    <p:sldId id="358" r:id="rId27"/>
    <p:sldId id="299" r:id="rId28"/>
    <p:sldId id="374" r:id="rId29"/>
    <p:sldId id="300" r:id="rId30"/>
    <p:sldId id="359" r:id="rId31"/>
    <p:sldId id="375" r:id="rId32"/>
    <p:sldId id="274" r:id="rId33"/>
    <p:sldId id="360" r:id="rId34"/>
    <p:sldId id="376" r:id="rId35"/>
    <p:sldId id="302" r:id="rId36"/>
    <p:sldId id="377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29B05-17F2-444B-AF83-CF04F51CDF59}" v="118" dt="2022-12-05T05:15:39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Al-Qaysi" userId="878c7f2f8b0b0a6a" providerId="LiveId" clId="{22E29B05-17F2-444B-AF83-CF04F51CDF59}"/>
    <pc:docChg chg="undo redo custSel addSld delSld modSld sldOrd">
      <pc:chgData name="Safaa Al-Qaysi" userId="878c7f2f8b0b0a6a" providerId="LiveId" clId="{22E29B05-17F2-444B-AF83-CF04F51CDF59}" dt="2022-12-05T05:16:01.190" v="545"/>
      <pc:docMkLst>
        <pc:docMk/>
      </pc:docMkLst>
      <pc:sldChg chg="modSp mod">
        <pc:chgData name="Safaa Al-Qaysi" userId="878c7f2f8b0b0a6a" providerId="LiveId" clId="{22E29B05-17F2-444B-AF83-CF04F51CDF59}" dt="2022-12-04T08:58:54.287" v="15" actId="404"/>
        <pc:sldMkLst>
          <pc:docMk/>
          <pc:sldMk cId="0" sldId="257"/>
        </pc:sldMkLst>
        <pc:spChg chg="mod">
          <ac:chgData name="Safaa Al-Qaysi" userId="878c7f2f8b0b0a6a" providerId="LiveId" clId="{22E29B05-17F2-444B-AF83-CF04F51CDF59}" dt="2022-12-04T08:58:54.287" v="15" actId="404"/>
          <ac:spMkLst>
            <pc:docMk/>
            <pc:sldMk cId="0" sldId="257"/>
            <ac:spMk id="3074" creationId="{AA0FDB87-4C34-4D69-B9D6-295F4762EC68}"/>
          </ac:spMkLst>
        </pc:spChg>
      </pc:sldChg>
      <pc:sldChg chg="new del">
        <pc:chgData name="Safaa Al-Qaysi" userId="878c7f2f8b0b0a6a" providerId="LiveId" clId="{22E29B05-17F2-444B-AF83-CF04F51CDF59}" dt="2022-12-04T08:59:18.931" v="18" actId="47"/>
        <pc:sldMkLst>
          <pc:docMk/>
          <pc:sldMk cId="1792046992" sldId="258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1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2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3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4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5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6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67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70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71"/>
        </pc:sldMkLst>
      </pc:sldChg>
      <pc:sldChg chg="addSp delSp modSp add mod">
        <pc:chgData name="Safaa Al-Qaysi" userId="878c7f2f8b0b0a6a" providerId="LiveId" clId="{22E29B05-17F2-444B-AF83-CF04F51CDF59}" dt="2022-12-04T09:12:35.545" v="93" actId="1076"/>
        <pc:sldMkLst>
          <pc:docMk/>
          <pc:sldMk cId="0" sldId="273"/>
        </pc:sldMkLst>
        <pc:spChg chg="add del mod">
          <ac:chgData name="Safaa Al-Qaysi" userId="878c7f2f8b0b0a6a" providerId="LiveId" clId="{22E29B05-17F2-444B-AF83-CF04F51CDF59}" dt="2022-12-04T09:10:12.039" v="81" actId="478"/>
          <ac:spMkLst>
            <pc:docMk/>
            <pc:sldMk cId="0" sldId="273"/>
            <ac:spMk id="4" creationId="{85CC2E2F-53C5-9173-D29E-59BF4E56993B}"/>
          </ac:spMkLst>
        </pc:spChg>
        <pc:spChg chg="add del mod">
          <ac:chgData name="Safaa Al-Qaysi" userId="878c7f2f8b0b0a6a" providerId="LiveId" clId="{22E29B05-17F2-444B-AF83-CF04F51CDF59}" dt="2022-12-04T09:12:21.708" v="92" actId="478"/>
          <ac:spMkLst>
            <pc:docMk/>
            <pc:sldMk cId="0" sldId="273"/>
            <ac:spMk id="7" creationId="{D613AD46-B239-E2AF-FE2E-DA656F2E390A}"/>
          </ac:spMkLst>
        </pc:spChg>
        <pc:spChg chg="mod">
          <ac:chgData name="Safaa Al-Qaysi" userId="878c7f2f8b0b0a6a" providerId="LiveId" clId="{22E29B05-17F2-444B-AF83-CF04F51CDF59}" dt="2022-12-04T09:10:26.321" v="85" actId="1076"/>
          <ac:spMkLst>
            <pc:docMk/>
            <pc:sldMk cId="0" sldId="273"/>
            <ac:spMk id="31746" creationId="{6F0500C5-3275-AE6B-3855-434A7D22BF60}"/>
          </ac:spMkLst>
        </pc:spChg>
        <pc:picChg chg="add mod">
          <ac:chgData name="Safaa Al-Qaysi" userId="878c7f2f8b0b0a6a" providerId="LiveId" clId="{22E29B05-17F2-444B-AF83-CF04F51CDF59}" dt="2022-12-04T09:12:35.545" v="93" actId="1076"/>
          <ac:picMkLst>
            <pc:docMk/>
            <pc:sldMk cId="0" sldId="273"/>
            <ac:picMk id="3" creationId="{6B233790-9F42-A3D3-9C31-9AAA53849DD0}"/>
          </ac:picMkLst>
        </pc:picChg>
        <pc:picChg chg="add mod">
          <ac:chgData name="Safaa Al-Qaysi" userId="878c7f2f8b0b0a6a" providerId="LiveId" clId="{22E29B05-17F2-444B-AF83-CF04F51CDF59}" dt="2022-12-04T09:12:16.985" v="91" actId="1076"/>
          <ac:picMkLst>
            <pc:docMk/>
            <pc:sldMk cId="0" sldId="273"/>
            <ac:picMk id="6" creationId="{683EA887-04B8-235C-C6DA-01C7CC1D1D69}"/>
          </ac:picMkLst>
        </pc:picChg>
        <pc:picChg chg="del">
          <ac:chgData name="Safaa Al-Qaysi" userId="878c7f2f8b0b0a6a" providerId="LiveId" clId="{22E29B05-17F2-444B-AF83-CF04F51CDF59}" dt="2022-12-04T09:10:15.306" v="82" actId="478"/>
          <ac:picMkLst>
            <pc:docMk/>
            <pc:sldMk cId="0" sldId="273"/>
            <ac:picMk id="31747" creationId="{8314A303-6003-13D8-D2B1-B4092A48D138}"/>
          </ac:picMkLst>
        </pc:picChg>
      </pc:sldChg>
      <pc:sldChg chg="modSp add mod">
        <pc:chgData name="Safaa Al-Qaysi" userId="878c7f2f8b0b0a6a" providerId="LiveId" clId="{22E29B05-17F2-444B-AF83-CF04F51CDF59}" dt="2022-12-05T05:13:49.547" v="529" actId="13926"/>
        <pc:sldMkLst>
          <pc:docMk/>
          <pc:sldMk cId="0" sldId="274"/>
        </pc:sldMkLst>
        <pc:spChg chg="mod">
          <ac:chgData name="Safaa Al-Qaysi" userId="878c7f2f8b0b0a6a" providerId="LiveId" clId="{22E29B05-17F2-444B-AF83-CF04F51CDF59}" dt="2022-12-05T05:13:49.547" v="529" actId="13926"/>
          <ac:spMkLst>
            <pc:docMk/>
            <pc:sldMk cId="0" sldId="274"/>
            <ac:spMk id="41986" creationId="{6CA04FAB-4D18-7C05-5D83-B031721D78AF}"/>
          </ac:spMkLst>
        </pc:spChg>
        <pc:picChg chg="mod">
          <ac:chgData name="Safaa Al-Qaysi" userId="878c7f2f8b0b0a6a" providerId="LiveId" clId="{22E29B05-17F2-444B-AF83-CF04F51CDF59}" dt="2022-12-05T05:12:27.056" v="505" actId="1076"/>
          <ac:picMkLst>
            <pc:docMk/>
            <pc:sldMk cId="0" sldId="274"/>
            <ac:picMk id="41988" creationId="{95D5B143-470E-4501-CDA4-A18E49977CD4}"/>
          </ac:picMkLst>
        </pc:picChg>
        <pc:picChg chg="mod">
          <ac:chgData name="Safaa Al-Qaysi" userId="878c7f2f8b0b0a6a" providerId="LiveId" clId="{22E29B05-17F2-444B-AF83-CF04F51CDF59}" dt="2022-12-05T05:12:12.509" v="501" actId="1076"/>
          <ac:picMkLst>
            <pc:docMk/>
            <pc:sldMk cId="0" sldId="274"/>
            <ac:picMk id="41989" creationId="{4112D0B1-F160-C685-4980-77CD2216BBE9}"/>
          </ac:picMkLst>
        </pc:picChg>
      </pc:sldChg>
      <pc:sldChg chg="add ord">
        <pc:chgData name="Safaa Al-Qaysi" userId="878c7f2f8b0b0a6a" providerId="LiveId" clId="{22E29B05-17F2-444B-AF83-CF04F51CDF59}" dt="2022-12-04T12:10:07.560" v="276"/>
        <pc:sldMkLst>
          <pc:docMk/>
          <pc:sldMk cId="0" sldId="275"/>
        </pc:sldMkLst>
      </pc:sldChg>
      <pc:sldChg chg="add ord">
        <pc:chgData name="Safaa Al-Qaysi" userId="878c7f2f8b0b0a6a" providerId="LiveId" clId="{22E29B05-17F2-444B-AF83-CF04F51CDF59}" dt="2022-12-04T12:10:07.560" v="276"/>
        <pc:sldMkLst>
          <pc:docMk/>
          <pc:sldMk cId="0" sldId="276"/>
        </pc:sldMkLst>
      </pc:sldChg>
      <pc:sldChg chg="modSp add mod ord">
        <pc:chgData name="Safaa Al-Qaysi" userId="878c7f2f8b0b0a6a" providerId="LiveId" clId="{22E29B05-17F2-444B-AF83-CF04F51CDF59}" dt="2022-12-04T12:10:07.560" v="276"/>
        <pc:sldMkLst>
          <pc:docMk/>
          <pc:sldMk cId="0" sldId="277"/>
        </pc:sldMkLst>
        <pc:spChg chg="mod">
          <ac:chgData name="Safaa Al-Qaysi" userId="878c7f2f8b0b0a6a" providerId="LiveId" clId="{22E29B05-17F2-444B-AF83-CF04F51CDF59}" dt="2022-12-04T11:02:28.711" v="155" actId="1076"/>
          <ac:spMkLst>
            <pc:docMk/>
            <pc:sldMk cId="0" sldId="277"/>
            <ac:spMk id="53250" creationId="{F63863F9-1835-9224-8972-2A7979ADA5DA}"/>
          </ac:spMkLst>
        </pc:spChg>
        <pc:picChg chg="mod">
          <ac:chgData name="Safaa Al-Qaysi" userId="878c7f2f8b0b0a6a" providerId="LiveId" clId="{22E29B05-17F2-444B-AF83-CF04F51CDF59}" dt="2022-12-04T11:02:40.101" v="159" actId="1076"/>
          <ac:picMkLst>
            <pc:docMk/>
            <pc:sldMk cId="0" sldId="277"/>
            <ac:picMk id="53252" creationId="{F493A6AB-E9A5-429C-41A2-5A59A9A42FFF}"/>
          </ac:picMkLst>
        </pc:picChg>
        <pc:picChg chg="mod">
          <ac:chgData name="Safaa Al-Qaysi" userId="878c7f2f8b0b0a6a" providerId="LiveId" clId="{22E29B05-17F2-444B-AF83-CF04F51CDF59}" dt="2022-12-04T11:02:35.270" v="157" actId="1076"/>
          <ac:picMkLst>
            <pc:docMk/>
            <pc:sldMk cId="0" sldId="277"/>
            <ac:picMk id="53253" creationId="{B207D884-B035-412E-111E-989A1D15A161}"/>
          </ac:picMkLst>
        </pc:picChg>
      </pc:sldChg>
      <pc:sldChg chg="modSp add mod ord">
        <pc:chgData name="Safaa Al-Qaysi" userId="878c7f2f8b0b0a6a" providerId="LiveId" clId="{22E29B05-17F2-444B-AF83-CF04F51CDF59}" dt="2022-12-04T12:10:07.560" v="276"/>
        <pc:sldMkLst>
          <pc:docMk/>
          <pc:sldMk cId="0" sldId="278"/>
        </pc:sldMkLst>
        <pc:spChg chg="mod">
          <ac:chgData name="Safaa Al-Qaysi" userId="878c7f2f8b0b0a6a" providerId="LiveId" clId="{22E29B05-17F2-444B-AF83-CF04F51CDF59}" dt="2022-12-04T11:02:56.144" v="160" actId="1076"/>
          <ac:spMkLst>
            <pc:docMk/>
            <pc:sldMk cId="0" sldId="278"/>
            <ac:spMk id="54274" creationId="{4ADA8479-4A3F-3C9A-6D39-E30E7F9AAA99}"/>
          </ac:spMkLst>
        </pc:spChg>
        <pc:picChg chg="mod">
          <ac:chgData name="Safaa Al-Qaysi" userId="878c7f2f8b0b0a6a" providerId="LiveId" clId="{22E29B05-17F2-444B-AF83-CF04F51CDF59}" dt="2022-12-04T11:03:11.296" v="165" actId="1076"/>
          <ac:picMkLst>
            <pc:docMk/>
            <pc:sldMk cId="0" sldId="278"/>
            <ac:picMk id="54276" creationId="{260CCB90-AA97-74C2-AEC8-4E6F4A476F65}"/>
          </ac:picMkLst>
        </pc:picChg>
        <pc:picChg chg="mod">
          <ac:chgData name="Safaa Al-Qaysi" userId="878c7f2f8b0b0a6a" providerId="LiveId" clId="{22E29B05-17F2-444B-AF83-CF04F51CDF59}" dt="2022-12-04T11:03:05.112" v="163" actId="14100"/>
          <ac:picMkLst>
            <pc:docMk/>
            <pc:sldMk cId="0" sldId="278"/>
            <ac:picMk id="54277" creationId="{12EA37E5-4E29-AB2F-D021-544AB3C3A1CA}"/>
          </ac:picMkLst>
        </pc:picChg>
      </pc:sldChg>
      <pc:sldChg chg="modSp add mod ord">
        <pc:chgData name="Safaa Al-Qaysi" userId="878c7f2f8b0b0a6a" providerId="LiveId" clId="{22E29B05-17F2-444B-AF83-CF04F51CDF59}" dt="2022-12-04T12:10:07.560" v="276"/>
        <pc:sldMkLst>
          <pc:docMk/>
          <pc:sldMk cId="0" sldId="279"/>
        </pc:sldMkLst>
        <pc:spChg chg="mod">
          <ac:chgData name="Safaa Al-Qaysi" userId="878c7f2f8b0b0a6a" providerId="LiveId" clId="{22E29B05-17F2-444B-AF83-CF04F51CDF59}" dt="2022-12-04T11:03:21.012" v="166" actId="1076"/>
          <ac:spMkLst>
            <pc:docMk/>
            <pc:sldMk cId="0" sldId="279"/>
            <ac:spMk id="55298" creationId="{64C1AD95-A312-BC0D-A8A2-42446E1CDA37}"/>
          </ac:spMkLst>
        </pc:spChg>
        <pc:picChg chg="mod">
          <ac:chgData name="Safaa Al-Qaysi" userId="878c7f2f8b0b0a6a" providerId="LiveId" clId="{22E29B05-17F2-444B-AF83-CF04F51CDF59}" dt="2022-12-04T11:03:37.683" v="171" actId="14100"/>
          <ac:picMkLst>
            <pc:docMk/>
            <pc:sldMk cId="0" sldId="279"/>
            <ac:picMk id="55300" creationId="{611645E8-8BC7-D3D4-6E3B-AF9980B186A0}"/>
          </ac:picMkLst>
        </pc:picChg>
      </pc:sldChg>
      <pc:sldChg chg="modSp add mod ord">
        <pc:chgData name="Safaa Al-Qaysi" userId="878c7f2f8b0b0a6a" providerId="LiveId" clId="{22E29B05-17F2-444B-AF83-CF04F51CDF59}" dt="2022-12-04T12:10:07.560" v="276"/>
        <pc:sldMkLst>
          <pc:docMk/>
          <pc:sldMk cId="0" sldId="280"/>
        </pc:sldMkLst>
        <pc:spChg chg="mod">
          <ac:chgData name="Safaa Al-Qaysi" userId="878c7f2f8b0b0a6a" providerId="LiveId" clId="{22E29B05-17F2-444B-AF83-CF04F51CDF59}" dt="2022-12-04T11:03:54.374" v="173" actId="1076"/>
          <ac:spMkLst>
            <pc:docMk/>
            <pc:sldMk cId="0" sldId="280"/>
            <ac:spMk id="56322" creationId="{95FF547A-63C5-DF86-C7C9-28E445251698}"/>
          </ac:spMkLst>
        </pc:spChg>
        <pc:spChg chg="mod">
          <ac:chgData name="Safaa Al-Qaysi" userId="878c7f2f8b0b0a6a" providerId="LiveId" clId="{22E29B05-17F2-444B-AF83-CF04F51CDF59}" dt="2022-12-04T11:03:49.041" v="172" actId="1076"/>
          <ac:spMkLst>
            <pc:docMk/>
            <pc:sldMk cId="0" sldId="280"/>
            <ac:spMk id="56323" creationId="{40DAD0AC-B261-30CF-FB02-727BD9A1B695}"/>
          </ac:spMkLst>
        </pc:spChg>
        <pc:picChg chg="mod">
          <ac:chgData name="Safaa Al-Qaysi" userId="878c7f2f8b0b0a6a" providerId="LiveId" clId="{22E29B05-17F2-444B-AF83-CF04F51CDF59}" dt="2022-12-04T11:04:35.754" v="181" actId="14100"/>
          <ac:picMkLst>
            <pc:docMk/>
            <pc:sldMk cId="0" sldId="280"/>
            <ac:picMk id="56324" creationId="{FEA19E50-37BC-6947-87BD-B635F1FA6541}"/>
          </ac:picMkLst>
        </pc:picChg>
      </pc:sldChg>
      <pc:sldChg chg="addSp delSp modSp add mod ord">
        <pc:chgData name="Safaa Al-Qaysi" userId="878c7f2f8b0b0a6a" providerId="LiveId" clId="{22E29B05-17F2-444B-AF83-CF04F51CDF59}" dt="2022-12-05T04:56:59.212" v="422" actId="14100"/>
        <pc:sldMkLst>
          <pc:docMk/>
          <pc:sldMk cId="0" sldId="281"/>
        </pc:sldMkLst>
        <pc:spChg chg="add del mod">
          <ac:chgData name="Safaa Al-Qaysi" userId="878c7f2f8b0b0a6a" providerId="LiveId" clId="{22E29B05-17F2-444B-AF83-CF04F51CDF59}" dt="2022-12-05T04:54:41.903" v="413" actId="931"/>
          <ac:spMkLst>
            <pc:docMk/>
            <pc:sldMk cId="0" sldId="281"/>
            <ac:spMk id="7" creationId="{9654656E-8466-BA90-F67B-7491B8147AB0}"/>
          </ac:spMkLst>
        </pc:spChg>
        <pc:spChg chg="add mod">
          <ac:chgData name="Safaa Al-Qaysi" userId="878c7f2f8b0b0a6a" providerId="LiveId" clId="{22E29B05-17F2-444B-AF83-CF04F51CDF59}" dt="2022-12-05T04:56:24.769" v="416" actId="962"/>
          <ac:spMkLst>
            <pc:docMk/>
            <pc:sldMk cId="0" sldId="281"/>
            <ac:spMk id="10" creationId="{0A092639-3DD1-37A9-3F45-9EF051377307}"/>
          </ac:spMkLst>
        </pc:spChg>
        <pc:spChg chg="mod">
          <ac:chgData name="Safaa Al-Qaysi" userId="878c7f2f8b0b0a6a" providerId="LiveId" clId="{22E29B05-17F2-444B-AF83-CF04F51CDF59}" dt="2022-12-05T04:56:50.282" v="420" actId="14100"/>
          <ac:spMkLst>
            <pc:docMk/>
            <pc:sldMk cId="0" sldId="281"/>
            <ac:spMk id="58370" creationId="{2A7E3C44-5C4E-6158-4A9B-AE6DD31514AF}"/>
          </ac:spMkLst>
        </pc:spChg>
        <pc:picChg chg="add del mod">
          <ac:chgData name="Safaa Al-Qaysi" userId="878c7f2f8b0b0a6a" providerId="LiveId" clId="{22E29B05-17F2-444B-AF83-CF04F51CDF59}" dt="2022-12-05T04:54:41.903" v="413" actId="931"/>
          <ac:picMkLst>
            <pc:docMk/>
            <pc:sldMk cId="0" sldId="281"/>
            <ac:picMk id="6" creationId="{4535EB39-9C47-3970-B36C-73FE32EACD29}"/>
          </ac:picMkLst>
        </pc:picChg>
        <pc:picChg chg="add mod">
          <ac:chgData name="Safaa Al-Qaysi" userId="878c7f2f8b0b0a6a" providerId="LiveId" clId="{22E29B05-17F2-444B-AF83-CF04F51CDF59}" dt="2022-12-05T04:56:59.212" v="422" actId="14100"/>
          <ac:picMkLst>
            <pc:docMk/>
            <pc:sldMk cId="0" sldId="281"/>
            <ac:picMk id="9" creationId="{8A4BC939-39D8-956D-2AB5-06F8BE214351}"/>
          </ac:picMkLst>
        </pc:picChg>
      </pc:sldChg>
      <pc:sldChg chg="modSp add mod ord">
        <pc:chgData name="Safaa Al-Qaysi" userId="878c7f2f8b0b0a6a" providerId="LiveId" clId="{22E29B05-17F2-444B-AF83-CF04F51CDF59}" dt="2022-12-05T04:59:15.942" v="427" actId="13926"/>
        <pc:sldMkLst>
          <pc:docMk/>
          <pc:sldMk cId="0" sldId="282"/>
        </pc:sldMkLst>
        <pc:spChg chg="mod">
          <ac:chgData name="Safaa Al-Qaysi" userId="878c7f2f8b0b0a6a" providerId="LiveId" clId="{22E29B05-17F2-444B-AF83-CF04F51CDF59}" dt="2022-12-05T04:59:15.942" v="427" actId="13926"/>
          <ac:spMkLst>
            <pc:docMk/>
            <pc:sldMk cId="0" sldId="282"/>
            <ac:spMk id="60418" creationId="{0B1D655A-4B84-A9D3-2D8A-ADEFFB81E6C2}"/>
          </ac:spMkLst>
        </pc:spChg>
      </pc:sldChg>
      <pc:sldChg chg="addSp delSp modSp add mod ord">
        <pc:chgData name="Safaa Al-Qaysi" userId="878c7f2f8b0b0a6a" providerId="LiveId" clId="{22E29B05-17F2-444B-AF83-CF04F51CDF59}" dt="2022-12-05T05:04:51.117" v="447" actId="1076"/>
        <pc:sldMkLst>
          <pc:docMk/>
          <pc:sldMk cId="0" sldId="283"/>
        </pc:sldMkLst>
        <pc:spChg chg="add del mod">
          <ac:chgData name="Safaa Al-Qaysi" userId="878c7f2f8b0b0a6a" providerId="LiveId" clId="{22E29B05-17F2-444B-AF83-CF04F51CDF59}" dt="2022-12-05T05:00:58.541" v="437" actId="931"/>
          <ac:spMkLst>
            <pc:docMk/>
            <pc:sldMk cId="0" sldId="283"/>
            <ac:spMk id="7" creationId="{CE40E724-1AF8-2AEC-0B2A-AB489022255D}"/>
          </ac:spMkLst>
        </pc:spChg>
        <pc:spChg chg="add del mod">
          <ac:chgData name="Safaa Al-Qaysi" userId="878c7f2f8b0b0a6a" providerId="LiveId" clId="{22E29B05-17F2-444B-AF83-CF04F51CDF59}" dt="2022-12-05T05:00:58.541" v="437" actId="931"/>
          <ac:spMkLst>
            <pc:docMk/>
            <pc:sldMk cId="0" sldId="283"/>
            <ac:spMk id="10" creationId="{EF63CB50-3E06-B14F-2B08-E8BFAA4B1B76}"/>
          </ac:spMkLst>
        </pc:spChg>
        <pc:spChg chg="add del mod">
          <ac:chgData name="Safaa Al-Qaysi" userId="878c7f2f8b0b0a6a" providerId="LiveId" clId="{22E29B05-17F2-444B-AF83-CF04F51CDF59}" dt="2022-12-05T05:04:38.374" v="443" actId="478"/>
          <ac:spMkLst>
            <pc:docMk/>
            <pc:sldMk cId="0" sldId="283"/>
            <ac:spMk id="15" creationId="{7B5176C5-C4E9-4D94-4DCD-29F7A1D04CAA}"/>
          </ac:spMkLst>
        </pc:spChg>
        <pc:spChg chg="mod">
          <ac:chgData name="Safaa Al-Qaysi" userId="878c7f2f8b0b0a6a" providerId="LiveId" clId="{22E29B05-17F2-444B-AF83-CF04F51CDF59}" dt="2022-12-05T05:04:47.125" v="446" actId="27636"/>
          <ac:spMkLst>
            <pc:docMk/>
            <pc:sldMk cId="0" sldId="283"/>
            <ac:spMk id="61442" creationId="{E5E09AA9-311C-257E-336B-EF46AC329575}"/>
          </ac:spMkLst>
        </pc:spChg>
        <pc:picChg chg="add del mod">
          <ac:chgData name="Safaa Al-Qaysi" userId="878c7f2f8b0b0a6a" providerId="LiveId" clId="{22E29B05-17F2-444B-AF83-CF04F51CDF59}" dt="2022-12-05T05:00:58.541" v="437" actId="931"/>
          <ac:picMkLst>
            <pc:docMk/>
            <pc:sldMk cId="0" sldId="283"/>
            <ac:picMk id="6" creationId="{5954979F-F8C4-EFFF-405F-1F19E63A0D27}"/>
          </ac:picMkLst>
        </pc:picChg>
        <pc:picChg chg="add del mod">
          <ac:chgData name="Safaa Al-Qaysi" userId="878c7f2f8b0b0a6a" providerId="LiveId" clId="{22E29B05-17F2-444B-AF83-CF04F51CDF59}" dt="2022-12-05T05:00:58.541" v="437" actId="931"/>
          <ac:picMkLst>
            <pc:docMk/>
            <pc:sldMk cId="0" sldId="283"/>
            <ac:picMk id="9" creationId="{8030D4E7-1F66-7C0E-7A8E-FD460168A8D3}"/>
          </ac:picMkLst>
        </pc:picChg>
        <pc:picChg chg="add del mod">
          <ac:chgData name="Safaa Al-Qaysi" userId="878c7f2f8b0b0a6a" providerId="LiveId" clId="{22E29B05-17F2-444B-AF83-CF04F51CDF59}" dt="2022-12-05T05:00:58.541" v="437" actId="931"/>
          <ac:picMkLst>
            <pc:docMk/>
            <pc:sldMk cId="0" sldId="283"/>
            <ac:picMk id="12" creationId="{9E5B3261-C77D-D911-F47B-96A1ACFC5D16}"/>
          </ac:picMkLst>
        </pc:picChg>
        <pc:picChg chg="add mod">
          <ac:chgData name="Safaa Al-Qaysi" userId="878c7f2f8b0b0a6a" providerId="LiveId" clId="{22E29B05-17F2-444B-AF83-CF04F51CDF59}" dt="2022-12-05T05:04:51.117" v="447" actId="1076"/>
          <ac:picMkLst>
            <pc:docMk/>
            <pc:sldMk cId="0" sldId="283"/>
            <ac:picMk id="14" creationId="{9FD45EB4-0686-CEE3-02E9-FC93D3417992}"/>
          </ac:picMkLst>
        </pc:picChg>
        <pc:picChg chg="del mod">
          <ac:chgData name="Safaa Al-Qaysi" userId="878c7f2f8b0b0a6a" providerId="LiveId" clId="{22E29B05-17F2-444B-AF83-CF04F51CDF59}" dt="2022-12-05T05:00:26.550" v="431" actId="478"/>
          <ac:picMkLst>
            <pc:docMk/>
            <pc:sldMk cId="0" sldId="283"/>
            <ac:picMk id="61444" creationId="{331CEE56-F55E-F5BD-EBD9-11F5E900760A}"/>
          </ac:picMkLst>
        </pc:picChg>
      </pc:sldChg>
      <pc:sldChg chg="addSp delSp modSp add mod ord">
        <pc:chgData name="Safaa Al-Qaysi" userId="878c7f2f8b0b0a6a" providerId="LiveId" clId="{22E29B05-17F2-444B-AF83-CF04F51CDF59}" dt="2022-12-05T05:07:39.617" v="459" actId="1076"/>
        <pc:sldMkLst>
          <pc:docMk/>
          <pc:sldMk cId="0" sldId="284"/>
        </pc:sldMkLst>
        <pc:spChg chg="add del mod">
          <ac:chgData name="Safaa Al-Qaysi" userId="878c7f2f8b0b0a6a" providerId="LiveId" clId="{22E29B05-17F2-444B-AF83-CF04F51CDF59}" dt="2022-12-05T05:07:20.729" v="454" actId="478"/>
          <ac:spMkLst>
            <pc:docMk/>
            <pc:sldMk cId="0" sldId="284"/>
            <ac:spMk id="7" creationId="{8CF32316-D372-0111-109B-F418139E5353}"/>
          </ac:spMkLst>
        </pc:spChg>
        <pc:spChg chg="mod">
          <ac:chgData name="Safaa Al-Qaysi" userId="878c7f2f8b0b0a6a" providerId="LiveId" clId="{22E29B05-17F2-444B-AF83-CF04F51CDF59}" dt="2022-12-05T05:07:31.834" v="456" actId="14100"/>
          <ac:spMkLst>
            <pc:docMk/>
            <pc:sldMk cId="0" sldId="284"/>
            <ac:spMk id="62466" creationId="{E3B3F3B7-3DB8-C28A-D06B-5CCFCADA54E1}"/>
          </ac:spMkLst>
        </pc:spChg>
        <pc:spChg chg="mod">
          <ac:chgData name="Safaa Al-Qaysi" userId="878c7f2f8b0b0a6a" providerId="LiveId" clId="{22E29B05-17F2-444B-AF83-CF04F51CDF59}" dt="2022-12-05T05:06:13.409" v="448" actId="1076"/>
          <ac:spMkLst>
            <pc:docMk/>
            <pc:sldMk cId="0" sldId="284"/>
            <ac:spMk id="62467" creationId="{98815902-45DB-1A67-C9B1-70D941B303BF}"/>
          </ac:spMkLst>
        </pc:spChg>
        <pc:picChg chg="add mod">
          <ac:chgData name="Safaa Al-Qaysi" userId="878c7f2f8b0b0a6a" providerId="LiveId" clId="{22E29B05-17F2-444B-AF83-CF04F51CDF59}" dt="2022-12-05T05:07:39.617" v="459" actId="1076"/>
          <ac:picMkLst>
            <pc:docMk/>
            <pc:sldMk cId="0" sldId="284"/>
            <ac:picMk id="6" creationId="{D656955A-8397-46AC-71F8-A8E1787A7AD7}"/>
          </ac:picMkLst>
        </pc:picChg>
        <pc:picChg chg="del">
          <ac:chgData name="Safaa Al-Qaysi" userId="878c7f2f8b0b0a6a" providerId="LiveId" clId="{22E29B05-17F2-444B-AF83-CF04F51CDF59}" dt="2022-12-05T05:07:24.650" v="455" actId="478"/>
          <ac:picMkLst>
            <pc:docMk/>
            <pc:sldMk cId="0" sldId="284"/>
            <ac:picMk id="62468" creationId="{1370DA43-42D0-C921-8A4C-21B040D8DC69}"/>
          </ac:picMkLst>
        </pc:picChg>
      </pc:sldChg>
      <pc:sldChg chg="add ord">
        <pc:chgData name="Safaa Al-Qaysi" userId="878c7f2f8b0b0a6a" providerId="LiveId" clId="{22E29B05-17F2-444B-AF83-CF04F51CDF59}" dt="2022-12-05T05:16:01.190" v="545"/>
        <pc:sldMkLst>
          <pc:docMk/>
          <pc:sldMk cId="0" sldId="285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86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87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288"/>
        </pc:sldMkLst>
      </pc:sldChg>
      <pc:sldChg chg="addSp delSp modSp add mod">
        <pc:chgData name="Safaa Al-Qaysi" userId="878c7f2f8b0b0a6a" providerId="LiveId" clId="{22E29B05-17F2-444B-AF83-CF04F51CDF59}" dt="2022-12-05T04:28:01.696" v="289" actId="20577"/>
        <pc:sldMkLst>
          <pc:docMk/>
          <pc:sldMk cId="0" sldId="291"/>
        </pc:sldMkLst>
        <pc:spChg chg="add del mod">
          <ac:chgData name="Safaa Al-Qaysi" userId="878c7f2f8b0b0a6a" providerId="LiveId" clId="{22E29B05-17F2-444B-AF83-CF04F51CDF59}" dt="2022-12-04T09:05:16.667" v="36" actId="478"/>
          <ac:spMkLst>
            <pc:docMk/>
            <pc:sldMk cId="0" sldId="291"/>
            <ac:spMk id="4" creationId="{1A0996CC-0003-0167-5EA1-7B75EE541319}"/>
          </ac:spMkLst>
        </pc:spChg>
        <pc:spChg chg="mod">
          <ac:chgData name="Safaa Al-Qaysi" userId="878c7f2f8b0b0a6a" providerId="LiveId" clId="{22E29B05-17F2-444B-AF83-CF04F51CDF59}" dt="2022-12-05T04:28:01.696" v="289" actId="20577"/>
          <ac:spMkLst>
            <pc:docMk/>
            <pc:sldMk cId="0" sldId="291"/>
            <ac:spMk id="27650" creationId="{9EAB341C-5B6D-3B9E-64A4-D91453D831FD}"/>
          </ac:spMkLst>
        </pc:spChg>
        <pc:picChg chg="add mod">
          <ac:chgData name="Safaa Al-Qaysi" userId="878c7f2f8b0b0a6a" providerId="LiveId" clId="{22E29B05-17F2-444B-AF83-CF04F51CDF59}" dt="2022-12-04T09:05:34.070" v="42" actId="1076"/>
          <ac:picMkLst>
            <pc:docMk/>
            <pc:sldMk cId="0" sldId="291"/>
            <ac:picMk id="3" creationId="{BCEE4108-2734-B3BA-5AE7-B0FF121B27C9}"/>
          </ac:picMkLst>
        </pc:picChg>
        <pc:picChg chg="mod">
          <ac:chgData name="Safaa Al-Qaysi" userId="878c7f2f8b0b0a6a" providerId="LiveId" clId="{22E29B05-17F2-444B-AF83-CF04F51CDF59}" dt="2022-12-04T09:05:32.069" v="41" actId="1076"/>
          <ac:picMkLst>
            <pc:docMk/>
            <pc:sldMk cId="0" sldId="291"/>
            <ac:picMk id="27651" creationId="{5DC9A0E0-E5C9-6C7F-F5DD-18B2C67D14BF}"/>
          </ac:picMkLst>
        </pc:picChg>
        <pc:picChg chg="del mod">
          <ac:chgData name="Safaa Al-Qaysi" userId="878c7f2f8b0b0a6a" providerId="LiveId" clId="{22E29B05-17F2-444B-AF83-CF04F51CDF59}" dt="2022-12-04T09:05:13.092" v="35" actId="478"/>
          <ac:picMkLst>
            <pc:docMk/>
            <pc:sldMk cId="0" sldId="291"/>
            <ac:picMk id="27653" creationId="{9F4F0B94-04AA-F249-CE8C-C8DE12A910B2}"/>
          </ac:picMkLst>
        </pc:picChg>
      </pc:sldChg>
      <pc:sldChg chg="addSp modSp add mod">
        <pc:chgData name="Safaa Al-Qaysi" userId="878c7f2f8b0b0a6a" providerId="LiveId" clId="{22E29B05-17F2-444B-AF83-CF04F51CDF59}" dt="2022-12-04T10:57:08.692" v="102" actId="14100"/>
        <pc:sldMkLst>
          <pc:docMk/>
          <pc:sldMk cId="0" sldId="296"/>
        </pc:sldMkLst>
        <pc:spChg chg="mod">
          <ac:chgData name="Safaa Al-Qaysi" userId="878c7f2f8b0b0a6a" providerId="LiveId" clId="{22E29B05-17F2-444B-AF83-CF04F51CDF59}" dt="2022-12-04T10:55:10.661" v="95" actId="14100"/>
          <ac:spMkLst>
            <pc:docMk/>
            <pc:sldMk cId="0" sldId="296"/>
            <ac:spMk id="33794" creationId="{BA5A4FDF-C36C-6FD1-9198-D3626A2D4287}"/>
          </ac:spMkLst>
        </pc:spChg>
        <pc:picChg chg="add mod">
          <ac:chgData name="Safaa Al-Qaysi" userId="878c7f2f8b0b0a6a" providerId="LiveId" clId="{22E29B05-17F2-444B-AF83-CF04F51CDF59}" dt="2022-12-04T10:57:08.692" v="102" actId="14100"/>
          <ac:picMkLst>
            <pc:docMk/>
            <pc:sldMk cId="0" sldId="296"/>
            <ac:picMk id="3" creationId="{E0C86C21-3927-F658-758D-039018344DD9}"/>
          </ac:picMkLst>
        </pc:picChg>
      </pc:sldChg>
      <pc:sldChg chg="modSp add mod">
        <pc:chgData name="Safaa Al-Qaysi" userId="878c7f2f8b0b0a6a" providerId="LiveId" clId="{22E29B05-17F2-444B-AF83-CF04F51CDF59}" dt="2022-12-04T10:58:07.260" v="114" actId="14100"/>
        <pc:sldMkLst>
          <pc:docMk/>
          <pc:sldMk cId="0" sldId="297"/>
        </pc:sldMkLst>
        <pc:spChg chg="mod">
          <ac:chgData name="Safaa Al-Qaysi" userId="878c7f2f8b0b0a6a" providerId="LiveId" clId="{22E29B05-17F2-444B-AF83-CF04F51CDF59}" dt="2022-12-04T10:57:42.126" v="106" actId="1076"/>
          <ac:spMkLst>
            <pc:docMk/>
            <pc:sldMk cId="0" sldId="297"/>
            <ac:spMk id="34818" creationId="{A5879A5D-7D78-4E7D-15A9-3CBA8EC6990F}"/>
          </ac:spMkLst>
        </pc:spChg>
        <pc:spChg chg="mod">
          <ac:chgData name="Safaa Al-Qaysi" userId="878c7f2f8b0b0a6a" providerId="LiveId" clId="{22E29B05-17F2-444B-AF83-CF04F51CDF59}" dt="2022-12-04T10:57:35.380" v="105" actId="1076"/>
          <ac:spMkLst>
            <pc:docMk/>
            <pc:sldMk cId="0" sldId="297"/>
            <ac:spMk id="34819" creationId="{B30CC5CA-7E1D-0FB7-8E50-7D7414232585}"/>
          </ac:spMkLst>
        </pc:spChg>
        <pc:picChg chg="mod">
          <ac:chgData name="Safaa Al-Qaysi" userId="878c7f2f8b0b0a6a" providerId="LiveId" clId="{22E29B05-17F2-444B-AF83-CF04F51CDF59}" dt="2022-12-04T10:57:51.680" v="109" actId="14100"/>
          <ac:picMkLst>
            <pc:docMk/>
            <pc:sldMk cId="0" sldId="297"/>
            <ac:picMk id="34820" creationId="{14ACB23C-1767-984E-3369-9783707C1C7E}"/>
          </ac:picMkLst>
        </pc:picChg>
        <pc:picChg chg="mod">
          <ac:chgData name="Safaa Al-Qaysi" userId="878c7f2f8b0b0a6a" providerId="LiveId" clId="{22E29B05-17F2-444B-AF83-CF04F51CDF59}" dt="2022-12-04T10:57:59.223" v="111" actId="14100"/>
          <ac:picMkLst>
            <pc:docMk/>
            <pc:sldMk cId="0" sldId="297"/>
            <ac:picMk id="34821" creationId="{B1B69103-22F9-1B09-7613-B94F871F7299}"/>
          </ac:picMkLst>
        </pc:picChg>
        <pc:picChg chg="mod">
          <ac:chgData name="Safaa Al-Qaysi" userId="878c7f2f8b0b0a6a" providerId="LiveId" clId="{22E29B05-17F2-444B-AF83-CF04F51CDF59}" dt="2022-12-04T10:58:07.260" v="114" actId="14100"/>
          <ac:picMkLst>
            <pc:docMk/>
            <pc:sldMk cId="0" sldId="297"/>
            <ac:picMk id="34822" creationId="{67E238C6-B6C0-F0F6-F0DB-3B783F6580FD}"/>
          </ac:picMkLst>
        </pc:picChg>
        <pc:picChg chg="mod">
          <ac:chgData name="Safaa Al-Qaysi" userId="878c7f2f8b0b0a6a" providerId="LiveId" clId="{22E29B05-17F2-444B-AF83-CF04F51CDF59}" dt="2022-12-04T10:57:48.838" v="108" actId="14100"/>
          <ac:picMkLst>
            <pc:docMk/>
            <pc:sldMk cId="0" sldId="297"/>
            <ac:picMk id="34823" creationId="{79191767-1382-FC22-A978-E5B26940976B}"/>
          </ac:picMkLst>
        </pc:picChg>
      </pc:sldChg>
      <pc:sldChg chg="modSp add mod">
        <pc:chgData name="Safaa Al-Qaysi" userId="878c7f2f8b0b0a6a" providerId="LiveId" clId="{22E29B05-17F2-444B-AF83-CF04F51CDF59}" dt="2022-12-04T10:59:48.804" v="131" actId="1076"/>
        <pc:sldMkLst>
          <pc:docMk/>
          <pc:sldMk cId="0" sldId="299"/>
        </pc:sldMkLst>
        <pc:spChg chg="mod">
          <ac:chgData name="Safaa Al-Qaysi" userId="878c7f2f8b0b0a6a" providerId="LiveId" clId="{22E29B05-17F2-444B-AF83-CF04F51CDF59}" dt="2022-12-04T10:59:48.804" v="131" actId="1076"/>
          <ac:spMkLst>
            <pc:docMk/>
            <pc:sldMk cId="0" sldId="299"/>
            <ac:spMk id="38914" creationId="{CA62AE9B-FA46-AC30-5C99-01976611343F}"/>
          </ac:spMkLst>
        </pc:spChg>
      </pc:sldChg>
      <pc:sldChg chg="modSp add mod">
        <pc:chgData name="Safaa Al-Qaysi" userId="878c7f2f8b0b0a6a" providerId="LiveId" clId="{22E29B05-17F2-444B-AF83-CF04F51CDF59}" dt="2022-12-04T11:00:12.162" v="138" actId="14100"/>
        <pc:sldMkLst>
          <pc:docMk/>
          <pc:sldMk cId="0" sldId="300"/>
        </pc:sldMkLst>
        <pc:spChg chg="mod">
          <ac:chgData name="Safaa Al-Qaysi" userId="878c7f2f8b0b0a6a" providerId="LiveId" clId="{22E29B05-17F2-444B-AF83-CF04F51CDF59}" dt="2022-12-04T10:59:56.910" v="132" actId="1076"/>
          <ac:spMkLst>
            <pc:docMk/>
            <pc:sldMk cId="0" sldId="300"/>
            <ac:spMk id="39938" creationId="{3307258A-B712-577E-D5CC-E6A8E16DF111}"/>
          </ac:spMkLst>
        </pc:spChg>
        <pc:picChg chg="mod">
          <ac:chgData name="Safaa Al-Qaysi" userId="878c7f2f8b0b0a6a" providerId="LiveId" clId="{22E29B05-17F2-444B-AF83-CF04F51CDF59}" dt="2022-12-04T11:00:06.711" v="136" actId="1076"/>
          <ac:picMkLst>
            <pc:docMk/>
            <pc:sldMk cId="0" sldId="300"/>
            <ac:picMk id="39940" creationId="{A7059283-ECD9-CFB7-C5E1-81219BF8B17B}"/>
          </ac:picMkLst>
        </pc:picChg>
        <pc:picChg chg="mod">
          <ac:chgData name="Safaa Al-Qaysi" userId="878c7f2f8b0b0a6a" providerId="LiveId" clId="{22E29B05-17F2-444B-AF83-CF04F51CDF59}" dt="2022-12-04T11:00:12.162" v="138" actId="14100"/>
          <ac:picMkLst>
            <pc:docMk/>
            <pc:sldMk cId="0" sldId="300"/>
            <ac:picMk id="39941" creationId="{9018ADF2-F886-27C5-A67F-8739FF3FEE2F}"/>
          </ac:picMkLst>
        </pc:picChg>
        <pc:picChg chg="mod">
          <ac:chgData name="Safaa Al-Qaysi" userId="878c7f2f8b0b0a6a" providerId="LiveId" clId="{22E29B05-17F2-444B-AF83-CF04F51CDF59}" dt="2022-12-04T11:00:02.310" v="134" actId="1076"/>
          <ac:picMkLst>
            <pc:docMk/>
            <pc:sldMk cId="0" sldId="300"/>
            <ac:picMk id="39942" creationId="{14068386-73F8-1C6E-B0F9-DE7F679D4091}"/>
          </ac:picMkLst>
        </pc:picChg>
      </pc:sldChg>
      <pc:sldChg chg="modSp add mod">
        <pc:chgData name="Safaa Al-Qaysi" userId="878c7f2f8b0b0a6a" providerId="LiveId" clId="{22E29B05-17F2-444B-AF83-CF04F51CDF59}" dt="2022-12-05T05:15:39.633" v="543" actId="1076"/>
        <pc:sldMkLst>
          <pc:docMk/>
          <pc:sldMk cId="0" sldId="302"/>
        </pc:sldMkLst>
        <pc:spChg chg="mod">
          <ac:chgData name="Safaa Al-Qaysi" userId="878c7f2f8b0b0a6a" providerId="LiveId" clId="{22E29B05-17F2-444B-AF83-CF04F51CDF59}" dt="2022-12-05T05:15:32.481" v="541" actId="1076"/>
          <ac:spMkLst>
            <pc:docMk/>
            <pc:sldMk cId="0" sldId="302"/>
            <ac:spMk id="45058" creationId="{0D4AE09E-144B-83F8-730D-782431E41E76}"/>
          </ac:spMkLst>
        </pc:spChg>
        <pc:picChg chg="mod">
          <ac:chgData name="Safaa Al-Qaysi" userId="878c7f2f8b0b0a6a" providerId="LiveId" clId="{22E29B05-17F2-444B-AF83-CF04F51CDF59}" dt="2022-12-05T05:15:39.633" v="543" actId="1076"/>
          <ac:picMkLst>
            <pc:docMk/>
            <pc:sldMk cId="0" sldId="302"/>
            <ac:picMk id="45060" creationId="{420F166F-6D2C-4EFC-0130-F83460DAD08E}"/>
          </ac:picMkLst>
        </pc:picChg>
      </pc:sldChg>
      <pc:sldChg chg="modSp add mod ord">
        <pc:chgData name="Safaa Al-Qaysi" userId="878c7f2f8b0b0a6a" providerId="LiveId" clId="{22E29B05-17F2-444B-AF83-CF04F51CDF59}" dt="2022-12-05T04:45:52.234" v="405" actId="20577"/>
        <pc:sldMkLst>
          <pc:docMk/>
          <pc:sldMk cId="0" sldId="305"/>
        </pc:sldMkLst>
        <pc:spChg chg="mod">
          <ac:chgData name="Safaa Al-Qaysi" userId="878c7f2f8b0b0a6a" providerId="LiveId" clId="{22E29B05-17F2-444B-AF83-CF04F51CDF59}" dt="2022-12-05T04:45:52.234" v="405" actId="20577"/>
          <ac:spMkLst>
            <pc:docMk/>
            <pc:sldMk cId="0" sldId="305"/>
            <ac:spMk id="48130" creationId="{35D3E2CE-A963-0494-2C50-D4E0B7F5B3A6}"/>
          </ac:spMkLst>
        </pc:spChg>
      </pc:sldChg>
      <pc:sldChg chg="add ord">
        <pc:chgData name="Safaa Al-Qaysi" userId="878c7f2f8b0b0a6a" providerId="LiveId" clId="{22E29B05-17F2-444B-AF83-CF04F51CDF59}" dt="2022-12-04T12:10:07.560" v="276"/>
        <pc:sldMkLst>
          <pc:docMk/>
          <pc:sldMk cId="0" sldId="306"/>
        </pc:sldMkLst>
      </pc:sldChg>
      <pc:sldChg chg="add del">
        <pc:chgData name="Safaa Al-Qaysi" userId="878c7f2f8b0b0a6a" providerId="LiveId" clId="{22E29B05-17F2-444B-AF83-CF04F51CDF59}" dt="2022-12-04T11:04:51.945" v="182" actId="2696"/>
        <pc:sldMkLst>
          <pc:docMk/>
          <pc:sldMk cId="0" sldId="307"/>
        </pc:sldMkLst>
      </pc:sldChg>
      <pc:sldChg chg="add del ord">
        <pc:chgData name="Safaa Al-Qaysi" userId="878c7f2f8b0b0a6a" providerId="LiveId" clId="{22E29B05-17F2-444B-AF83-CF04F51CDF59}" dt="2022-12-04T12:20:16.479" v="277" actId="47"/>
        <pc:sldMkLst>
          <pc:docMk/>
          <pc:sldMk cId="0" sldId="308"/>
        </pc:sldMkLst>
      </pc:sldChg>
      <pc:sldChg chg="add del">
        <pc:chgData name="Safaa Al-Qaysi" userId="878c7f2f8b0b0a6a" providerId="LiveId" clId="{22E29B05-17F2-444B-AF83-CF04F51CDF59}" dt="2022-12-04T11:01:15.174" v="149" actId="2696"/>
        <pc:sldMkLst>
          <pc:docMk/>
          <pc:sldMk cId="0" sldId="309"/>
        </pc:sldMkLst>
      </pc:sldChg>
      <pc:sldChg chg="modSp add mod">
        <pc:chgData name="Safaa Al-Qaysi" userId="878c7f2f8b0b0a6a" providerId="LiveId" clId="{22E29B05-17F2-444B-AF83-CF04F51CDF59}" dt="2022-12-04T10:58:35.430" v="121" actId="1076"/>
        <pc:sldMkLst>
          <pc:docMk/>
          <pc:sldMk cId="0" sldId="357"/>
        </pc:sldMkLst>
        <pc:spChg chg="mod">
          <ac:chgData name="Safaa Al-Qaysi" userId="878c7f2f8b0b0a6a" providerId="LiveId" clId="{22E29B05-17F2-444B-AF83-CF04F51CDF59}" dt="2022-12-04T10:58:16.946" v="115" actId="1076"/>
          <ac:spMkLst>
            <pc:docMk/>
            <pc:sldMk cId="0" sldId="357"/>
            <ac:spMk id="35843" creationId="{910FD86F-BD74-0C58-8737-FE75430F90D1}"/>
          </ac:spMkLst>
        </pc:spChg>
        <pc:picChg chg="mod">
          <ac:chgData name="Safaa Al-Qaysi" userId="878c7f2f8b0b0a6a" providerId="LiveId" clId="{22E29B05-17F2-444B-AF83-CF04F51CDF59}" dt="2022-12-04T10:58:35.430" v="121" actId="1076"/>
          <ac:picMkLst>
            <pc:docMk/>
            <pc:sldMk cId="0" sldId="357"/>
            <ac:picMk id="35842" creationId="{9DC5DDE4-F5DD-217A-A1FD-5E89806E5FA8}"/>
          </ac:picMkLst>
        </pc:picChg>
        <pc:picChg chg="mod">
          <ac:chgData name="Safaa Al-Qaysi" userId="878c7f2f8b0b0a6a" providerId="LiveId" clId="{22E29B05-17F2-444B-AF83-CF04F51CDF59}" dt="2022-12-04T10:58:25.127" v="117" actId="1076"/>
          <ac:picMkLst>
            <pc:docMk/>
            <pc:sldMk cId="0" sldId="357"/>
            <ac:picMk id="35845" creationId="{21F36041-8F9F-A39B-F78A-A53EF67D77BE}"/>
          </ac:picMkLst>
        </pc:picChg>
        <pc:picChg chg="mod">
          <ac:chgData name="Safaa Al-Qaysi" userId="878c7f2f8b0b0a6a" providerId="LiveId" clId="{22E29B05-17F2-444B-AF83-CF04F51CDF59}" dt="2022-12-04T10:58:30.412" v="119" actId="1076"/>
          <ac:picMkLst>
            <pc:docMk/>
            <pc:sldMk cId="0" sldId="357"/>
            <ac:picMk id="35846" creationId="{63ECC58A-A2DB-85B9-6CF5-F2BE6C152E33}"/>
          </ac:picMkLst>
        </pc:picChg>
      </pc:sldChg>
      <pc:sldChg chg="modSp add mod">
        <pc:chgData name="Safaa Al-Qaysi" userId="878c7f2f8b0b0a6a" providerId="LiveId" clId="{22E29B05-17F2-444B-AF83-CF04F51CDF59}" dt="2022-12-04T10:59:37.756" v="130" actId="1076"/>
        <pc:sldMkLst>
          <pc:docMk/>
          <pc:sldMk cId="0" sldId="358"/>
        </pc:sldMkLst>
        <pc:spChg chg="mod">
          <ac:chgData name="Safaa Al-Qaysi" userId="878c7f2f8b0b0a6a" providerId="LiveId" clId="{22E29B05-17F2-444B-AF83-CF04F51CDF59}" dt="2022-12-04T10:58:58.762" v="122" actId="1076"/>
          <ac:spMkLst>
            <pc:docMk/>
            <pc:sldMk cId="0" sldId="358"/>
            <ac:spMk id="36866" creationId="{4C0B6F1C-3493-9A9B-291C-54999897CA6A}"/>
          </ac:spMkLst>
        </pc:spChg>
        <pc:picChg chg="mod">
          <ac:chgData name="Safaa Al-Qaysi" userId="878c7f2f8b0b0a6a" providerId="LiveId" clId="{22E29B05-17F2-444B-AF83-CF04F51CDF59}" dt="2022-12-04T10:59:06.751" v="124" actId="14100"/>
          <ac:picMkLst>
            <pc:docMk/>
            <pc:sldMk cId="0" sldId="358"/>
            <ac:picMk id="36868" creationId="{0FCB5BA7-B781-F302-7834-AD6085C0A3AF}"/>
          </ac:picMkLst>
        </pc:picChg>
        <pc:picChg chg="mod">
          <ac:chgData name="Safaa Al-Qaysi" userId="878c7f2f8b0b0a6a" providerId="LiveId" clId="{22E29B05-17F2-444B-AF83-CF04F51CDF59}" dt="2022-12-04T10:59:37.756" v="130" actId="1076"/>
          <ac:picMkLst>
            <pc:docMk/>
            <pc:sldMk cId="0" sldId="358"/>
            <ac:picMk id="36869" creationId="{9DF5BBDB-A771-AB40-43CF-1E4AEB87ACE8}"/>
          </ac:picMkLst>
        </pc:picChg>
        <pc:picChg chg="mod">
          <ac:chgData name="Safaa Al-Qaysi" userId="878c7f2f8b0b0a6a" providerId="LiveId" clId="{22E29B05-17F2-444B-AF83-CF04F51CDF59}" dt="2022-12-04T10:59:35.473" v="129" actId="14100"/>
          <ac:picMkLst>
            <pc:docMk/>
            <pc:sldMk cId="0" sldId="358"/>
            <ac:picMk id="36870" creationId="{2640D953-B25A-942A-A2C9-F0B22DBB7BA6}"/>
          </ac:picMkLst>
        </pc:picChg>
      </pc:sldChg>
      <pc:sldChg chg="modSp add mod">
        <pc:chgData name="Safaa Al-Qaysi" userId="878c7f2f8b0b0a6a" providerId="LiveId" clId="{22E29B05-17F2-444B-AF83-CF04F51CDF59}" dt="2022-12-05T05:10:52.990" v="497" actId="20577"/>
        <pc:sldMkLst>
          <pc:docMk/>
          <pc:sldMk cId="0" sldId="359"/>
        </pc:sldMkLst>
        <pc:spChg chg="mod">
          <ac:chgData name="Safaa Al-Qaysi" userId="878c7f2f8b0b0a6a" providerId="LiveId" clId="{22E29B05-17F2-444B-AF83-CF04F51CDF59}" dt="2022-12-05T05:10:52.990" v="497" actId="20577"/>
          <ac:spMkLst>
            <pc:docMk/>
            <pc:sldMk cId="0" sldId="359"/>
            <ac:spMk id="40962" creationId="{BCD61B4A-47BF-D746-F7B5-6C564CB082C8}"/>
          </ac:spMkLst>
        </pc:spChg>
        <pc:picChg chg="mod">
          <ac:chgData name="Safaa Al-Qaysi" userId="878c7f2f8b0b0a6a" providerId="LiveId" clId="{22E29B05-17F2-444B-AF83-CF04F51CDF59}" dt="2022-12-04T11:00:42.666" v="145" actId="14100"/>
          <ac:picMkLst>
            <pc:docMk/>
            <pc:sldMk cId="0" sldId="359"/>
            <ac:picMk id="40964" creationId="{730DA709-2CDD-335F-1F95-160028551036}"/>
          </ac:picMkLst>
        </pc:picChg>
        <pc:picChg chg="mod">
          <ac:chgData name="Safaa Al-Qaysi" userId="878c7f2f8b0b0a6a" providerId="LiveId" clId="{22E29B05-17F2-444B-AF83-CF04F51CDF59}" dt="2022-12-04T11:00:35.465" v="143" actId="14100"/>
          <ac:picMkLst>
            <pc:docMk/>
            <pc:sldMk cId="0" sldId="359"/>
            <ac:picMk id="40965" creationId="{17AF4178-5F78-543A-C7FA-7BCD68D83465}"/>
          </ac:picMkLst>
        </pc:picChg>
        <pc:picChg chg="mod">
          <ac:chgData name="Safaa Al-Qaysi" userId="878c7f2f8b0b0a6a" providerId="LiveId" clId="{22E29B05-17F2-444B-AF83-CF04F51CDF59}" dt="2022-12-04T11:00:45.460" v="146" actId="1076"/>
          <ac:picMkLst>
            <pc:docMk/>
            <pc:sldMk cId="0" sldId="359"/>
            <ac:picMk id="40966" creationId="{59032808-26C1-71B5-44BF-FC09CC74FA70}"/>
          </ac:picMkLst>
        </pc:picChg>
        <pc:picChg chg="mod">
          <ac:chgData name="Safaa Al-Qaysi" userId="878c7f2f8b0b0a6a" providerId="LiveId" clId="{22E29B05-17F2-444B-AF83-CF04F51CDF59}" dt="2022-12-04T11:00:52.060" v="148" actId="14100"/>
          <ac:picMkLst>
            <pc:docMk/>
            <pc:sldMk cId="0" sldId="359"/>
            <ac:picMk id="40967" creationId="{DC4DBF55-EEDF-9C0F-6C93-40A77640FE0F}"/>
          </ac:picMkLst>
        </pc:picChg>
      </pc:sldChg>
      <pc:sldChg chg="modSp add mod">
        <pc:chgData name="Safaa Al-Qaysi" userId="878c7f2f8b0b0a6a" providerId="LiveId" clId="{22E29B05-17F2-444B-AF83-CF04F51CDF59}" dt="2022-12-05T05:14:24.944" v="538" actId="1076"/>
        <pc:sldMkLst>
          <pc:docMk/>
          <pc:sldMk cId="0" sldId="360"/>
        </pc:sldMkLst>
        <pc:spChg chg="mod">
          <ac:chgData name="Safaa Al-Qaysi" userId="878c7f2f8b0b0a6a" providerId="LiveId" clId="{22E29B05-17F2-444B-AF83-CF04F51CDF59}" dt="2022-12-05T05:14:02.794" v="530" actId="1076"/>
          <ac:spMkLst>
            <pc:docMk/>
            <pc:sldMk cId="0" sldId="360"/>
            <ac:spMk id="43010" creationId="{A6F09D79-6B4F-E073-E9F5-A1BB542EDBE3}"/>
          </ac:spMkLst>
        </pc:spChg>
        <pc:picChg chg="mod">
          <ac:chgData name="Safaa Al-Qaysi" userId="878c7f2f8b0b0a6a" providerId="LiveId" clId="{22E29B05-17F2-444B-AF83-CF04F51CDF59}" dt="2022-12-05T05:14:08.735" v="532" actId="1076"/>
          <ac:picMkLst>
            <pc:docMk/>
            <pc:sldMk cId="0" sldId="360"/>
            <ac:picMk id="43012" creationId="{51758A10-C672-5D31-4542-88C0E7165123}"/>
          </ac:picMkLst>
        </pc:picChg>
        <pc:picChg chg="mod">
          <ac:chgData name="Safaa Al-Qaysi" userId="878c7f2f8b0b0a6a" providerId="LiveId" clId="{22E29B05-17F2-444B-AF83-CF04F51CDF59}" dt="2022-12-05T05:14:17.374" v="536" actId="1076"/>
          <ac:picMkLst>
            <pc:docMk/>
            <pc:sldMk cId="0" sldId="360"/>
            <ac:picMk id="43013" creationId="{29F02F9C-A3BC-9B48-8F3C-B3E2291B60EE}"/>
          </ac:picMkLst>
        </pc:picChg>
        <pc:picChg chg="mod">
          <ac:chgData name="Safaa Al-Qaysi" userId="878c7f2f8b0b0a6a" providerId="LiveId" clId="{22E29B05-17F2-444B-AF83-CF04F51CDF59}" dt="2022-12-05T05:14:24.944" v="538" actId="1076"/>
          <ac:picMkLst>
            <pc:docMk/>
            <pc:sldMk cId="0" sldId="360"/>
            <ac:picMk id="43014" creationId="{8AE0DEDE-BCED-33E9-9A37-D57506CDB70B}"/>
          </ac:picMkLst>
        </pc:picChg>
      </pc:sldChg>
      <pc:sldChg chg="add ord">
        <pc:chgData name="Safaa Al-Qaysi" userId="878c7f2f8b0b0a6a" providerId="LiveId" clId="{22E29B05-17F2-444B-AF83-CF04F51CDF59}" dt="2022-12-04T12:10:07.560" v="276"/>
        <pc:sldMkLst>
          <pc:docMk/>
          <pc:sldMk cId="0" sldId="361"/>
        </pc:sldMkLst>
      </pc:sldChg>
      <pc:sldChg chg="add del">
        <pc:chgData name="Safaa Al-Qaysi" userId="878c7f2f8b0b0a6a" providerId="LiveId" clId="{22E29B05-17F2-444B-AF83-CF04F51CDF59}" dt="2022-12-04T11:01:23.019" v="150" actId="2696"/>
        <pc:sldMkLst>
          <pc:docMk/>
          <pc:sldMk cId="0" sldId="367"/>
        </pc:sldMkLst>
      </pc:sldChg>
      <pc:sldChg chg="modSp add mod ord">
        <pc:chgData name="Safaa Al-Qaysi" userId="878c7f2f8b0b0a6a" providerId="LiveId" clId="{22E29B05-17F2-444B-AF83-CF04F51CDF59}" dt="2022-12-05T05:08:21.680" v="465" actId="20577"/>
        <pc:sldMkLst>
          <pc:docMk/>
          <pc:sldMk cId="0" sldId="368"/>
        </pc:sldMkLst>
        <pc:spChg chg="mod">
          <ac:chgData name="Safaa Al-Qaysi" userId="878c7f2f8b0b0a6a" providerId="LiveId" clId="{22E29B05-17F2-444B-AF83-CF04F51CDF59}" dt="2022-12-05T05:08:21.680" v="465" actId="20577"/>
          <ac:spMkLst>
            <pc:docMk/>
            <pc:sldMk cId="0" sldId="368"/>
            <ac:spMk id="64514" creationId="{C0173F9A-0C51-3007-61EA-E8493F436327}"/>
          </ac:spMkLst>
        </pc:spChg>
      </pc:sldChg>
      <pc:sldChg chg="addSp delSp modSp new mod setBg">
        <pc:chgData name="Safaa Al-Qaysi" userId="878c7f2f8b0b0a6a" providerId="LiveId" clId="{22E29B05-17F2-444B-AF83-CF04F51CDF59}" dt="2022-12-04T12:01:06.863" v="227" actId="1076"/>
        <pc:sldMkLst>
          <pc:docMk/>
          <pc:sldMk cId="1524178530" sldId="369"/>
        </pc:sldMkLst>
        <pc:spChg chg="mod">
          <ac:chgData name="Safaa Al-Qaysi" userId="878c7f2f8b0b0a6a" providerId="LiveId" clId="{22E29B05-17F2-444B-AF83-CF04F51CDF59}" dt="2022-12-04T11:58:08.146" v="196" actId="113"/>
          <ac:spMkLst>
            <pc:docMk/>
            <pc:sldMk cId="1524178530" sldId="369"/>
            <ac:spMk id="2" creationId="{697108A8-491A-8BE3-05EA-C61FFD6132A9}"/>
          </ac:spMkLst>
        </pc:spChg>
        <pc:spChg chg="mod">
          <ac:chgData name="Safaa Al-Qaysi" userId="878c7f2f8b0b0a6a" providerId="LiveId" clId="{22E29B05-17F2-444B-AF83-CF04F51CDF59}" dt="2022-12-04T12:01:04.021" v="226" actId="1076"/>
          <ac:spMkLst>
            <pc:docMk/>
            <pc:sldMk cId="1524178530" sldId="369"/>
            <ac:spMk id="3" creationId="{C2C403E9-D583-CAFE-D9AF-51FA1011A61F}"/>
          </ac:spMkLst>
        </pc:spChg>
        <pc:spChg chg="mod">
          <ac:chgData name="Safaa Al-Qaysi" userId="878c7f2f8b0b0a6a" providerId="LiveId" clId="{22E29B05-17F2-444B-AF83-CF04F51CDF59}" dt="2022-12-04T11:57:40.050" v="191"/>
          <ac:spMkLst>
            <pc:docMk/>
            <pc:sldMk cId="1524178530" sldId="369"/>
            <ac:spMk id="4" creationId="{C7891DEB-FF31-F2E6-5D5E-3131C2054962}"/>
          </ac:spMkLst>
        </pc:spChg>
        <pc:spChg chg="mod">
          <ac:chgData name="Safaa Al-Qaysi" userId="878c7f2f8b0b0a6a" providerId="LiveId" clId="{22E29B05-17F2-444B-AF83-CF04F51CDF59}" dt="2022-12-04T11:57:40.050" v="191"/>
          <ac:spMkLst>
            <pc:docMk/>
            <pc:sldMk cId="1524178530" sldId="369"/>
            <ac:spMk id="5" creationId="{7CA3803D-9786-4423-07CA-68653AA9EDD0}"/>
          </ac:spMkLst>
        </pc:spChg>
        <pc:spChg chg="mod">
          <ac:chgData name="Safaa Al-Qaysi" userId="878c7f2f8b0b0a6a" providerId="LiveId" clId="{22E29B05-17F2-444B-AF83-CF04F51CDF59}" dt="2022-12-04T11:57:40.050" v="191"/>
          <ac:spMkLst>
            <pc:docMk/>
            <pc:sldMk cId="1524178530" sldId="369"/>
            <ac:spMk id="6" creationId="{1325B1CB-DD30-B8CE-4017-F75110AD8A09}"/>
          </ac:spMkLst>
        </pc:spChg>
        <pc:spChg chg="add del mod">
          <ac:chgData name="Safaa Al-Qaysi" userId="878c7f2f8b0b0a6a" providerId="LiveId" clId="{22E29B05-17F2-444B-AF83-CF04F51CDF59}" dt="2022-12-04T12:00:33.156" v="219" actId="478"/>
          <ac:spMkLst>
            <pc:docMk/>
            <pc:sldMk cId="1524178530" sldId="369"/>
            <ac:spMk id="9" creationId="{8DEE2633-33AA-0F17-AA3B-0DEA504AD8D6}"/>
          </ac:spMkLst>
        </pc:spChg>
        <pc:picChg chg="add mod">
          <ac:chgData name="Safaa Al-Qaysi" userId="878c7f2f8b0b0a6a" providerId="LiveId" clId="{22E29B05-17F2-444B-AF83-CF04F51CDF59}" dt="2022-12-04T12:01:06.863" v="227" actId="1076"/>
          <ac:picMkLst>
            <pc:docMk/>
            <pc:sldMk cId="1524178530" sldId="369"/>
            <ac:picMk id="8" creationId="{BA2A2DEE-616C-5A90-16F7-385076C13399}"/>
          </ac:picMkLst>
        </pc:picChg>
      </pc:sldChg>
      <pc:sldChg chg="modSp add del mod">
        <pc:chgData name="Safaa Al-Qaysi" userId="878c7f2f8b0b0a6a" providerId="LiveId" clId="{22E29B05-17F2-444B-AF83-CF04F51CDF59}" dt="2022-12-05T04:32:00.104" v="290" actId="313"/>
        <pc:sldMkLst>
          <pc:docMk/>
          <pc:sldMk cId="1524178530" sldId="369"/>
        </pc:sldMkLst>
        <pc:spChg chg="mod">
          <ac:chgData name="Safaa Al-Qaysi" userId="878c7f2f8b0b0a6a" providerId="LiveId" clId="{22E29B05-17F2-444B-AF83-CF04F51CDF59}" dt="2022-12-05T04:32:00.104" v="290" actId="313"/>
          <ac:spMkLst>
            <pc:docMk/>
            <pc:sldMk cId="1524178530" sldId="369"/>
            <ac:spMk id="3" creationId="{C2C403E9-D583-CAFE-D9AF-51FA1011A61F}"/>
          </ac:spMkLst>
        </pc:spChg>
      </pc:sldChg>
      <pc:sldChg chg="addSp delSp modSp add mod">
        <pc:chgData name="Safaa Al-Qaysi" userId="878c7f2f8b0b0a6a" providerId="LiveId" clId="{22E29B05-17F2-444B-AF83-CF04F51CDF59}" dt="2022-12-04T12:07:59.647" v="274" actId="14100"/>
        <pc:sldMkLst>
          <pc:docMk/>
          <pc:sldMk cId="1952023003" sldId="370"/>
        </pc:sldMkLst>
        <pc:spChg chg="mod">
          <ac:chgData name="Safaa Al-Qaysi" userId="878c7f2f8b0b0a6a" providerId="LiveId" clId="{22E29B05-17F2-444B-AF83-CF04F51CDF59}" dt="2022-12-04T12:07:59.647" v="274" actId="14100"/>
          <ac:spMkLst>
            <pc:docMk/>
            <pc:sldMk cId="1952023003" sldId="370"/>
            <ac:spMk id="3" creationId="{C2C403E9-D583-CAFE-D9AF-51FA1011A61F}"/>
          </ac:spMkLst>
        </pc:spChg>
        <pc:spChg chg="add del mod">
          <ac:chgData name="Safaa Al-Qaysi" userId="878c7f2f8b0b0a6a" providerId="LiveId" clId="{22E29B05-17F2-444B-AF83-CF04F51CDF59}" dt="2022-12-04T12:07:31.762" v="269" actId="478"/>
          <ac:spMkLst>
            <pc:docMk/>
            <pc:sldMk cId="1952023003" sldId="370"/>
            <ac:spMk id="10" creationId="{AAB81CC7-C491-1453-B5FE-AD42758F385E}"/>
          </ac:spMkLst>
        </pc:spChg>
        <pc:picChg chg="del">
          <ac:chgData name="Safaa Al-Qaysi" userId="878c7f2f8b0b0a6a" providerId="LiveId" clId="{22E29B05-17F2-444B-AF83-CF04F51CDF59}" dt="2022-12-04T12:04:17.514" v="261" actId="478"/>
          <ac:picMkLst>
            <pc:docMk/>
            <pc:sldMk cId="1952023003" sldId="370"/>
            <ac:picMk id="8" creationId="{BA2A2DEE-616C-5A90-16F7-385076C13399}"/>
          </ac:picMkLst>
        </pc:picChg>
        <pc:picChg chg="add del mod">
          <ac:chgData name="Safaa Al-Qaysi" userId="878c7f2f8b0b0a6a" providerId="LiveId" clId="{22E29B05-17F2-444B-AF83-CF04F51CDF59}" dt="2022-12-04T12:07:37.700" v="271" actId="1076"/>
          <ac:picMkLst>
            <pc:docMk/>
            <pc:sldMk cId="1952023003" sldId="370"/>
            <ac:picMk id="9" creationId="{81704883-AE6C-96B0-DB80-DBA199F41BBC}"/>
          </ac:picMkLst>
        </pc:picChg>
      </pc:sldChg>
      <pc:sldChg chg="modSp new mod">
        <pc:chgData name="Safaa Al-Qaysi" userId="878c7f2f8b0b0a6a" providerId="LiveId" clId="{22E29B05-17F2-444B-AF83-CF04F51CDF59}" dt="2022-12-05T04:37:38.938" v="301" actId="20577"/>
        <pc:sldMkLst>
          <pc:docMk/>
          <pc:sldMk cId="2538756414" sldId="371"/>
        </pc:sldMkLst>
        <pc:spChg chg="mod">
          <ac:chgData name="Safaa Al-Qaysi" userId="878c7f2f8b0b0a6a" providerId="LiveId" clId="{22E29B05-17F2-444B-AF83-CF04F51CDF59}" dt="2022-12-05T04:37:38.938" v="301" actId="20577"/>
          <ac:spMkLst>
            <pc:docMk/>
            <pc:sldMk cId="2538756414" sldId="371"/>
            <ac:spMk id="2" creationId="{74BA31BF-86D7-C8DF-C74C-E266A1A75EDC}"/>
          </ac:spMkLst>
        </pc:spChg>
        <pc:spChg chg="mod">
          <ac:chgData name="Safaa Al-Qaysi" userId="878c7f2f8b0b0a6a" providerId="LiveId" clId="{22E29B05-17F2-444B-AF83-CF04F51CDF59}" dt="2022-12-05T04:37:34.233" v="293"/>
          <ac:spMkLst>
            <pc:docMk/>
            <pc:sldMk cId="2538756414" sldId="371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8:49.193" v="466" actId="207"/>
        <pc:sldMkLst>
          <pc:docMk/>
          <pc:sldMk cId="1194218317" sldId="372"/>
        </pc:sldMkLst>
        <pc:spChg chg="mod">
          <ac:chgData name="Safaa Al-Qaysi" userId="878c7f2f8b0b0a6a" providerId="LiveId" clId="{22E29B05-17F2-444B-AF83-CF04F51CDF59}" dt="2022-12-05T05:08:49.193" v="466" actId="207"/>
          <ac:spMkLst>
            <pc:docMk/>
            <pc:sldMk cId="1194218317" sldId="372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9:08.436" v="467" actId="207"/>
        <pc:sldMkLst>
          <pc:docMk/>
          <pc:sldMk cId="1135521895" sldId="373"/>
        </pc:sldMkLst>
        <pc:spChg chg="mod">
          <ac:chgData name="Safaa Al-Qaysi" userId="878c7f2f8b0b0a6a" providerId="LiveId" clId="{22E29B05-17F2-444B-AF83-CF04F51CDF59}" dt="2022-12-05T05:09:08.436" v="467" actId="207"/>
          <ac:spMkLst>
            <pc:docMk/>
            <pc:sldMk cId="1135521895" sldId="373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9:18.271" v="468" actId="207"/>
        <pc:sldMkLst>
          <pc:docMk/>
          <pc:sldMk cId="2848147185" sldId="374"/>
        </pc:sldMkLst>
        <pc:spChg chg="mod">
          <ac:chgData name="Safaa Al-Qaysi" userId="878c7f2f8b0b0a6a" providerId="LiveId" clId="{22E29B05-17F2-444B-AF83-CF04F51CDF59}" dt="2022-12-05T05:09:18.271" v="468" actId="207"/>
          <ac:spMkLst>
            <pc:docMk/>
            <pc:sldMk cId="2848147185" sldId="374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9:29.696" v="469" actId="207"/>
        <pc:sldMkLst>
          <pc:docMk/>
          <pc:sldMk cId="4276567389" sldId="375"/>
        </pc:sldMkLst>
        <pc:spChg chg="mod">
          <ac:chgData name="Safaa Al-Qaysi" userId="878c7f2f8b0b0a6a" providerId="LiveId" clId="{22E29B05-17F2-444B-AF83-CF04F51CDF59}" dt="2022-12-05T05:09:29.696" v="469" actId="207"/>
          <ac:spMkLst>
            <pc:docMk/>
            <pc:sldMk cId="4276567389" sldId="375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9:39.912" v="470" actId="207"/>
        <pc:sldMkLst>
          <pc:docMk/>
          <pc:sldMk cId="1679372412" sldId="376"/>
        </pc:sldMkLst>
        <pc:spChg chg="mod">
          <ac:chgData name="Safaa Al-Qaysi" userId="878c7f2f8b0b0a6a" providerId="LiveId" clId="{22E29B05-17F2-444B-AF83-CF04F51CDF59}" dt="2022-12-05T05:09:39.912" v="470" actId="207"/>
          <ac:spMkLst>
            <pc:docMk/>
            <pc:sldMk cId="1679372412" sldId="376"/>
            <ac:spMk id="3" creationId="{B104E996-3BC1-E34C-249C-39D576F828C7}"/>
          </ac:spMkLst>
        </pc:spChg>
      </pc:sldChg>
      <pc:sldChg chg="modSp add mod ord">
        <pc:chgData name="Safaa Al-Qaysi" userId="878c7f2f8b0b0a6a" providerId="LiveId" clId="{22E29B05-17F2-444B-AF83-CF04F51CDF59}" dt="2022-12-05T05:09:48.620" v="471" actId="207"/>
        <pc:sldMkLst>
          <pc:docMk/>
          <pc:sldMk cId="4097261291" sldId="377"/>
        </pc:sldMkLst>
        <pc:spChg chg="mod">
          <ac:chgData name="Safaa Al-Qaysi" userId="878c7f2f8b0b0a6a" providerId="LiveId" clId="{22E29B05-17F2-444B-AF83-CF04F51CDF59}" dt="2022-12-05T05:09:48.620" v="471" actId="207"/>
          <ac:spMkLst>
            <pc:docMk/>
            <pc:sldMk cId="4097261291" sldId="377"/>
            <ac:spMk id="3" creationId="{B104E996-3BC1-E34C-249C-39D576F828C7}"/>
          </ac:spMkLst>
        </pc:spChg>
      </pc:sldChg>
      <pc:sldChg chg="new del">
        <pc:chgData name="Safaa Al-Qaysi" userId="878c7f2f8b0b0a6a" providerId="LiveId" clId="{22E29B05-17F2-444B-AF83-CF04F51CDF59}" dt="2022-12-05T04:53:24.069" v="408" actId="680"/>
        <pc:sldMkLst>
          <pc:docMk/>
          <pc:sldMk cId="1101892871" sldId="378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391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392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0" sldId="394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3164281362" sldId="395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30882111" sldId="396"/>
        </pc:sldMkLst>
      </pc:sldChg>
      <pc:sldChg chg="del">
        <pc:chgData name="Safaa Al-Qaysi" userId="878c7f2f8b0b0a6a" providerId="LiveId" clId="{22E29B05-17F2-444B-AF83-CF04F51CDF59}" dt="2022-12-04T08:59:12.200" v="16" actId="47"/>
        <pc:sldMkLst>
          <pc:docMk/>
          <pc:sldMk cId="4046818833" sldId="397"/>
        </pc:sldMkLst>
      </pc:sldChg>
      <pc:sldMasterChg chg="delSldLayout">
        <pc:chgData name="Safaa Al-Qaysi" userId="878c7f2f8b0b0a6a" providerId="LiveId" clId="{22E29B05-17F2-444B-AF83-CF04F51CDF59}" dt="2022-12-04T08:59:12.200" v="16" actId="47"/>
        <pc:sldMasterMkLst>
          <pc:docMk/>
          <pc:sldMasterMk cId="3256623906" sldId="2147483648"/>
        </pc:sldMasterMkLst>
        <pc:sldLayoutChg chg="del">
          <pc:chgData name="Safaa Al-Qaysi" userId="878c7f2f8b0b0a6a" providerId="LiveId" clId="{22E29B05-17F2-444B-AF83-CF04F51CDF59}" dt="2022-12-04T08:59:12.200" v="16" actId="47"/>
          <pc:sldLayoutMkLst>
            <pc:docMk/>
            <pc:sldMasterMk cId="3256623906" sldId="2147483648"/>
            <pc:sldLayoutMk cId="329934067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5A1D-5E4E-4ECA-9C9A-A9C8A0748ED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B4A8-2311-47F3-A0E3-1902141A3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60D8-7CDF-64CF-8D9A-5CF76FEF8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9D0E8-56FE-2917-DC29-FFE57A5C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78B7-FEC1-276F-EB75-A35F18B6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BF6C-885F-5D15-AB52-9DCBD12C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3283-E084-5D2B-8B65-EDAFF57A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2E3-807B-0440-CCB0-490A3EF5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A1D85-7735-70D5-EA12-190A69E96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C64D-9A33-817D-044A-F3E66DB3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4E468-E093-51E6-7A88-A19239C5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57D1-B330-C747-E323-5AE3A919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CBC57-0C46-A28C-2D67-D51357EB5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2F613-4851-BE5F-6A4F-82ED5C4DF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D17F-39D4-8F19-35B2-762EC008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75DD-D988-9D20-CE2D-47D0EF20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D551-BB13-8B51-2683-8C5F0231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FCEAF5-BB04-CB62-C60B-955FA556E9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Concepts of Information Technology, Hardware, Lecture 2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6BC488-9A94-7432-EEB6-570997013F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220F6-4235-478F-A8EC-B12F1FCD9C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7C6AF00-DD8D-1329-D406-AC74E69388E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12/5/2022</a:t>
            </a:r>
          </a:p>
        </p:txBody>
      </p:sp>
    </p:spTree>
    <p:extLst>
      <p:ext uri="{BB962C8B-B14F-4D97-AF65-F5344CB8AC3E}">
        <p14:creationId xmlns:p14="http://schemas.microsoft.com/office/powerpoint/2010/main" val="55761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6481-CC1A-4A12-ABD1-5248478A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B677-C3AD-6896-0960-DFD8A374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CB2E-AE8B-3E80-5749-07C0DCA9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527A-4FA7-6025-E96F-78F31280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6FBAE-FA36-7B70-505D-944B3E87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AFB6-1F2C-63C4-D8B5-94BA95E8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BDB56-997A-5D47-FA81-DFE05838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50E8-D7CB-46CD-38F6-4A365912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6423-8376-4D9D-B0CB-DF29D466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936F-23C9-E884-0857-8C18C2CE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59B2-9EFE-104D-3B8F-F5E5AD19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5100-0851-0052-FA25-DC8315E9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1189-D3F5-846F-0CE5-129B9B265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41F22-88DB-245B-CB14-233B5DCC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C38FE-CC83-1991-6D77-3D7295E9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5FEC-7DC7-5DD0-3A73-98602B2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EC10-DD82-346E-6E23-D3E7725F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4F2A6-EF4A-5009-3893-A761AD1B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98638-2583-54B9-6240-572C0A44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36B7F-FA0D-2AD1-00CD-E4C3377AB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6E790-E90F-5D17-F1E5-B3C679FF0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209FB-A08E-34BE-B80B-336EB85E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D08FE-C308-EE9D-24F0-4249B8F1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F37FB-10EC-0BD1-16B6-FAD798A0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CB3F-A7F7-DCC1-9762-FDB98E41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E87AD-14DF-7D94-153B-93EAC585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5A176-C51A-BA98-D168-5D1EF63F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C5536-2646-147C-2872-E05998DB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9A9BF-7EA3-7408-7A26-B047BAD9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55BA5-01B8-2CE7-6564-1068CFD4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86F51-F883-9300-A61C-1C0705B1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E8C2-7B9A-CB84-0799-5237AB0E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CD30-43B5-70F3-147B-E58EB11D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E07C-1ABE-73CE-6C01-43F67C5FA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DA55E-EB89-A3A8-9993-CB855B06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4B193-532E-00CB-A72B-17BF8A7A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B0F75-D0A8-51B5-B013-5EC0B0FF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7DBB-CE8E-E3CE-C9B7-172ECC46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19A27-F283-6DF1-3CB8-CE5AF20BF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F0AAF-9F3C-23D0-821A-AD471CEBC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9201-58DE-4E9A-372B-CDE984B5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E13F9-90F0-CD7C-57EC-4F27B37E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36A01-7D60-205C-1245-E9E9A520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34318-92B9-0337-FF22-656B9D0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E8E12-FD28-42D4-647E-D5E6FBF5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CEEB-A960-A879-D278-04A50154C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9AF0-C3AA-C5A6-E85F-84104AC6D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3824-2C3A-D9EA-26AD-113DFA9E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A568-F71C-477E-8AE6-6343DE0D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x.stackexchange.com/questions/30203/what-is-a-good-way-to-display-side-navigation-level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tutorials.info/2014/05/ram-random-access-memory_8.htm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icrosoft_Offi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i2d.ecolelamache.org/iii_les_mmoires_rom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880266@N08/29625106320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sanjeewa.blogspot.com/2016/10/kaby-lake-intel-core-processor-7t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eldig.com/2012/02/ingenieros-mejoran-el-rendimiento-de-la-cpu-de-amd-en-un-20-sin-hacer-overclocking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oer-studentresources.gesci.org/wp-content/courses/Computer/CS-F1-Computer-systems/overall_functional_organization_of_the_cpu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freepngimg.com/png/83019-measuring-clock-speedtestnet-icons-instrument-computer-spe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A0FDB87-4C34-4D69-B9D6-295F4762EC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8220" y="1589103"/>
            <a:ext cx="9375559" cy="2493885"/>
          </a:xfrm>
          <a:noFill/>
        </p:spPr>
        <p:txBody>
          <a:bodyPr vert="horz" lIns="90488" tIns="44450" rIns="90488" bIns="44450" rtlCol="0" anchor="b">
            <a:noAutofit/>
          </a:bodyPr>
          <a:lstStyle/>
          <a:p>
            <a:pPr eaLnBrk="1" hangingPunct="1"/>
            <a:r>
              <a:rPr lang="en-GB" altLang="en-US" sz="4000" b="1" dirty="0"/>
              <a:t>Computer Laboratory</a:t>
            </a:r>
            <a:br>
              <a:rPr lang="en-GB" altLang="en-US" sz="4000" b="1" dirty="0"/>
            </a:br>
            <a:r>
              <a:rPr lang="en-GB" altLang="en-US" sz="4000" b="1" dirty="0"/>
              <a:t>Lecture 2</a:t>
            </a:r>
            <a:br>
              <a:rPr lang="en-GB" altLang="en-US" sz="4000" b="1" dirty="0"/>
            </a:br>
            <a:br>
              <a:rPr lang="en-GB" altLang="en-US" sz="4000" b="1" dirty="0"/>
            </a:br>
            <a:r>
              <a:rPr lang="en-GB" altLang="en-US" sz="4000" b="1" dirty="0">
                <a:solidFill>
                  <a:schemeClr val="accent1"/>
                </a:solidFill>
              </a:rPr>
              <a:t>Basic Concepts of Information Technology</a:t>
            </a:r>
            <a:br>
              <a:rPr lang="en-GB" altLang="en-US" sz="4000" b="1" dirty="0">
                <a:solidFill>
                  <a:schemeClr val="accent1"/>
                </a:solidFill>
              </a:rPr>
            </a:br>
            <a:r>
              <a:rPr lang="en-GB" altLang="en-US" sz="3200" b="1" dirty="0">
                <a:solidFill>
                  <a:schemeClr val="accent1"/>
                </a:solidFill>
              </a:rPr>
              <a:t>(Hardware) </a:t>
            </a:r>
            <a:endParaRPr lang="en-GB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FA926-3992-C5F0-C1DF-994C6495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21856-037E-EB8E-8742-07DD18E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FBA0-A382-91D0-D34E-12B692D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5259EB-8B5B-59DD-B8D6-781EE745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84582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33CC"/>
                </a:solidFill>
              </a:rPr>
              <a:t>Hard Disk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/>
              <a:t>Generally, Data and computer programs are stored in the hard disk.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/>
              <a:t>There are two types of hard disk.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/>
          </a:p>
          <a:p>
            <a:pPr eaLnBrk="1" hangingPunct="1"/>
            <a:r>
              <a:rPr lang="en-GB" altLang="en-US" sz="2000"/>
              <a:t>Internal Hard Disk</a:t>
            </a:r>
          </a:p>
          <a:p>
            <a:pPr eaLnBrk="1" hangingPunct="1"/>
            <a:endParaRPr lang="en-GB" altLang="en-US" sz="1000"/>
          </a:p>
          <a:p>
            <a:pPr eaLnBrk="1" hangingPunct="1"/>
            <a:r>
              <a:rPr lang="en-GB" altLang="en-US" sz="2000"/>
              <a:t>External Hard Disk</a:t>
            </a:r>
          </a:p>
          <a:p>
            <a:pPr eaLnBrk="1" hangingPunct="1"/>
            <a:endParaRPr lang="en-GB" altLang="en-US" sz="2000"/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0967781A-C304-DA6E-B10A-D7C515AD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5A7906AA-24CA-8879-D01C-854D7FF4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997325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Hard-Disk-Drive">
            <a:extLst>
              <a:ext uri="{FF2B5EF4-FFF2-40B4-BE49-F238E27FC236}">
                <a16:creationId xmlns:a16="http://schemas.microsoft.com/office/drawing/2014/main" id="{63B02CA3-FE31-24FF-6756-201E782C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54475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7264652_c39e1995c2">
            <a:extLst>
              <a:ext uri="{FF2B5EF4-FFF2-40B4-BE49-F238E27FC236}">
                <a16:creationId xmlns:a16="http://schemas.microsoft.com/office/drawing/2014/main" id="{7525FCA6-3640-8C19-2D83-40F005A0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/>
          <a:stretch>
            <a:fillRect/>
          </a:stretch>
        </p:blipFill>
        <p:spPr bwMode="auto">
          <a:xfrm>
            <a:off x="7524750" y="4038601"/>
            <a:ext cx="1619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E89F3-A512-A327-C2EF-665CCCCC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F75EE-24EC-3EC6-FD3B-DE9E4A7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09AA-2029-0540-88E3-4D21D98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9D47392-9600-D04C-C7F1-5EB8E92B7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84582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Internal Hard Disks</a:t>
            </a:r>
          </a:p>
          <a:p>
            <a:pPr eaLnBrk="1" hangingPunct="1"/>
            <a:endParaRPr lang="en-GB" altLang="en-US" sz="1200" dirty="0"/>
          </a:p>
          <a:p>
            <a:pPr lvl="1" eaLnBrk="1" hangingPunct="1"/>
            <a:r>
              <a:rPr lang="en-GB" altLang="en-US" sz="2000" dirty="0"/>
              <a:t>These are inside the system unit/Box.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Their speed is very fast.  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They can store huge amount of data often in Gigabytes.  A Gigabyte is equivalent to 1024 Megabytes.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Their costs are falling rapidly and normally these are the cheapest way of storing data.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FB91CAF-CA8D-DF2F-D6DF-0882CE4A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1204" name="Picture 4" descr="Hard-Disk-Drive">
            <a:extLst>
              <a:ext uri="{FF2B5EF4-FFF2-40B4-BE49-F238E27FC236}">
                <a16:creationId xmlns:a16="http://schemas.microsoft.com/office/drawing/2014/main" id="{B6B99C36-69FA-7413-F615-2F1DE1F7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286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hard disk">
            <a:extLst>
              <a:ext uri="{FF2B5EF4-FFF2-40B4-BE49-F238E27FC236}">
                <a16:creationId xmlns:a16="http://schemas.microsoft.com/office/drawing/2014/main" id="{B8D21DDD-ED8D-1D68-569A-3E29F6B5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52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47C49-E9B0-2651-596D-0A09E466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901FE-9CE7-2792-62A8-F6FAB298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2D81-5663-739F-E047-E57FAC10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B4DA87-99BF-6B8A-791E-386C1A2E9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83058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33CC"/>
                </a:solidFill>
              </a:rPr>
              <a:t>External Hard Disks</a:t>
            </a:r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000"/>
              <a:t>These hard disks are outside the system box and we can connect them to computer using a USB port. </a:t>
            </a:r>
          </a:p>
          <a:p>
            <a:pPr eaLnBrk="1" hangingPunct="1"/>
            <a:endParaRPr lang="en-GB" altLang="en-US" sz="1000"/>
          </a:p>
          <a:p>
            <a:pPr eaLnBrk="1" hangingPunct="1"/>
            <a:r>
              <a:rPr lang="en-GB" altLang="en-US" sz="2000"/>
              <a:t>These hard disk normally slower that internal hard disks</a:t>
            </a:r>
          </a:p>
          <a:p>
            <a:pPr eaLnBrk="1" hangingPunct="1"/>
            <a:endParaRPr lang="en-GB" altLang="en-US" sz="1000"/>
          </a:p>
          <a:p>
            <a:pPr eaLnBrk="1" hangingPunct="1"/>
            <a:r>
              <a:rPr lang="en-GB" altLang="en-US" sz="2000"/>
              <a:t>These are more expensive than internal hard disks.</a:t>
            </a:r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000"/>
              <a:t>Their performance is approximately same as internal hard disks.</a:t>
            </a:r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GB" altLang="en-US" sz="2000"/>
              <a:t>They can also store huge amount of data.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DB033B6D-D590-E9A8-C904-4014CA67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2228" name="Picture 6" descr="7264652_c39e1995c2">
            <a:extLst>
              <a:ext uri="{FF2B5EF4-FFF2-40B4-BE49-F238E27FC236}">
                <a16:creationId xmlns:a16="http://schemas.microsoft.com/office/drawing/2014/main" id="{25E6EC9F-FBAB-5871-9A0E-D807A175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1"/>
            <a:ext cx="2438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17CC9-11E7-0508-3A25-7CFE4EC6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5973C-DED0-46DE-35DA-3FDE2D53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273DC-946E-A68A-71E9-6484B767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63863F9-1835-9224-8972-2A7979ADA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986" y="533400"/>
            <a:ext cx="7772400" cy="35337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Diskettes (Floppy Disks)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dirty="0"/>
              <a:t>Speed of Floppy disk is very slow.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can store small amount of data, normally 1.44 Mbytes.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They are very cheap.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are not reliable.</a:t>
            </a:r>
            <a:endParaRPr lang="en-GB" altLang="en-US" sz="2400" dirty="0"/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092DC225-20B2-32AA-8337-7536F35C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3252" name="Picture 6" descr="floppy">
            <a:extLst>
              <a:ext uri="{FF2B5EF4-FFF2-40B4-BE49-F238E27FC236}">
                <a16:creationId xmlns:a16="http://schemas.microsoft.com/office/drawing/2014/main" id="{F493A6AB-E9A5-429C-41A2-5A59A9A4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84" y="2734199"/>
            <a:ext cx="3043561" cy="30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>
            <a:extLst>
              <a:ext uri="{FF2B5EF4-FFF2-40B4-BE49-F238E27FC236}">
                <a16:creationId xmlns:a16="http://schemas.microsoft.com/office/drawing/2014/main" id="{B207D884-B035-412E-111E-989A1D15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32" y="843379"/>
            <a:ext cx="2597030" cy="189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EEA57-D865-C2C0-3B1E-956AB1A2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CEE0-DE0B-3918-D477-B320BA87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6FA5-0EAD-E9B6-76D8-E6A24E7C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ADA8479-4A3F-3C9A-6D39-E30E7F9AA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596" y="533400"/>
            <a:ext cx="8229600" cy="5791200"/>
          </a:xfrm>
          <a:noFill/>
        </p:spPr>
        <p:txBody>
          <a:bodyPr vert="horz" lIns="90488" tIns="44450" rIns="90488" bIns="44450" rtlCol="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CD-ROM Disks</a:t>
            </a:r>
          </a:p>
          <a:p>
            <a:pPr eaLnBrk="1" hangingPunct="1">
              <a:lnSpc>
                <a:spcPct val="90000"/>
              </a:lnSpc>
            </a:pPr>
            <a:endParaRPr lang="en-GB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CD-ROM is slower than hard disk but faster than floppy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can store data around 650 Mbytes.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CDs are also cheap as compared to hard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DVD Drives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are faster than CDs but slower than Hard disk.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can store data up to 17 </a:t>
            </a:r>
            <a:r>
              <a:rPr lang="en-GB" altLang="en-US" sz="2000" dirty="0" err="1"/>
              <a:t>Gbytes</a:t>
            </a:r>
            <a:r>
              <a:rPr lang="en-GB" altLang="en-US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They are a little bit expensive than CDs.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3E82DC54-CDB0-B238-94A6-3A484A3A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4276" name="Picture 6" descr="Van_Halen_-_Van_Halen-cd">
            <a:extLst>
              <a:ext uri="{FF2B5EF4-FFF2-40B4-BE49-F238E27FC236}">
                <a16:creationId xmlns:a16="http://schemas.microsoft.com/office/drawing/2014/main" id="{260CCB90-AA97-74C2-AEC8-4E6F4A47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92" y="3633926"/>
            <a:ext cx="2914835" cy="29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30557956-300x300-0-0_Dell+DELL+Dell+24x+Notebook+CD+ROM+Drive+This+Dell">
            <a:extLst>
              <a:ext uri="{FF2B5EF4-FFF2-40B4-BE49-F238E27FC236}">
                <a16:creationId xmlns:a16="http://schemas.microsoft.com/office/drawing/2014/main" id="{12EA37E5-4E29-AB2F-D021-544AB3C3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74" y="159798"/>
            <a:ext cx="3100526" cy="31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79B4-E237-1315-80F9-F3C30109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D9D5D-69D2-58E3-8DBE-DC1D2E96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41D9F-B1EE-FEA9-5F50-201158DF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64C1AD95-A312-BC0D-A8A2-42446E1CD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2639" y="469036"/>
            <a:ext cx="8305800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Memory Sticks/Flash Memory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We can plug them directly into the computer using a USB port and use them.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They are small in size.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They can store good amount of data.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Digital cameras and other new devices have memory cards to store images/data.</a:t>
            </a:r>
          </a:p>
        </p:txBody>
      </p:sp>
      <p:sp>
        <p:nvSpPr>
          <p:cNvPr id="55299" name="Rectangle 8">
            <a:extLst>
              <a:ext uri="{FF2B5EF4-FFF2-40B4-BE49-F238E27FC236}">
                <a16:creationId xmlns:a16="http://schemas.microsoft.com/office/drawing/2014/main" id="{913E64C0-C87E-92CA-EE34-2F055897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pic>
        <p:nvPicPr>
          <p:cNvPr id="55300" name="Picture 10" descr="IrDA%20USB%20port%20Infrared%20Adapter">
            <a:extLst>
              <a:ext uri="{FF2B5EF4-FFF2-40B4-BE49-F238E27FC236}">
                <a16:creationId xmlns:a16="http://schemas.microsoft.com/office/drawing/2014/main" id="{611645E8-8BC7-D3D4-6E3B-AF9980B1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33" y="3338005"/>
            <a:ext cx="3888677" cy="3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2952A-65B6-9AAC-9157-AD45704D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11535-8A22-E515-B51C-5F5E3456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8C8F-3DB9-99CD-FE57-9D63187F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6" descr="free-online-storage">
            <a:extLst>
              <a:ext uri="{FF2B5EF4-FFF2-40B4-BE49-F238E27FC236}">
                <a16:creationId xmlns:a16="http://schemas.microsoft.com/office/drawing/2014/main" id="{FEA19E50-37BC-6947-87BD-B635F1FA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02" y="660794"/>
            <a:ext cx="4447713" cy="5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95FF547A-63C5-DF86-C7C9-28E445251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9070" y="390895"/>
            <a:ext cx="7772400" cy="35337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Online file storage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2000" dirty="0"/>
              <a:t>Many websites provide the facility to save data on the internet.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We can store and access data using a PC and internet.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This facility is becoming popular now a days.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40DAD0AC-B261-30CF-FB02-727BD9A1B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52" y="-443883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9DCE-6286-A3AD-F9E5-AC4C5C66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76B10-709D-0FEB-A234-48C7F806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04D8E-0E2E-D7BB-382E-846F56A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A7E3C44-5C4E-6158-4A9B-AE6DD3151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602202"/>
            <a:ext cx="4114800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Storage Areas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/>
            <a:r>
              <a:rPr lang="en-GB" altLang="en-US" sz="2000" dirty="0"/>
              <a:t>In Computer, storage areas are the places where we can store our data.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Computer hard disk can be divided into many parts/sections.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Each section is represented by an alphabet/character, e.g. (E</a:t>
            </a:r>
            <a:r>
              <a:rPr lang="en-GB" altLang="en-US" sz="2000" dirty="0">
                <a:sym typeface="Wingdings" panose="05000000000000000000" pitchFamily="2" charset="2"/>
              </a:rPr>
              <a:t>:)</a:t>
            </a:r>
          </a:p>
          <a:p>
            <a:pPr eaLnBrk="1" hangingPunct="1"/>
            <a:endParaRPr lang="en-GB" altLang="en-US" sz="1200" dirty="0">
              <a:sym typeface="Wingdings" panose="05000000000000000000" pitchFamily="2" charset="2"/>
            </a:endParaRPr>
          </a:p>
          <a:p>
            <a:pPr eaLnBrk="1" hangingPunct="1"/>
            <a:r>
              <a:rPr lang="en-GB" altLang="en-US" sz="2000" dirty="0">
                <a:sym typeface="Wingdings" panose="05000000000000000000" pitchFamily="2" charset="2"/>
              </a:rPr>
              <a:t>We can also use Network drive which is available to all PCs in a network.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2F7016C1-EC56-D916-9142-7E69E0DB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12 – Storage Areas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B8F9F-30EA-A0D5-10F9-3B3BD0DF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99F15-D838-4270-F997-EF99BB2A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2D168-94E2-C834-DBC7-044FC56E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4BC939-39D8-956D-2AB5-06F8BE21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1530" y="612252"/>
            <a:ext cx="6695669" cy="5548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092639-3DD1-37A9-3F45-9EF051377307}"/>
              </a:ext>
            </a:extLst>
          </p:cNvPr>
          <p:cNvSpPr txBox="1"/>
          <p:nvPr/>
        </p:nvSpPr>
        <p:spPr>
          <a:xfrm>
            <a:off x="2371205" y="6515530"/>
            <a:ext cx="7449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ux.stackexchange.com/questions/30203/what-is-a-good-way-to-display-side-navigation-level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B1D655A-4B84-A9D3-2D8A-ADEFFB81E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762001"/>
            <a:ext cx="8458200" cy="51339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In computer, all data and information </a:t>
            </a:r>
            <a:r>
              <a:rPr lang="en-GB" altLang="en-US" sz="2000" dirty="0">
                <a:highlight>
                  <a:srgbClr val="FFFF00"/>
                </a:highlight>
              </a:rPr>
              <a:t>to do a job/task </a:t>
            </a:r>
            <a:r>
              <a:rPr lang="en-GB" altLang="en-US" sz="2000" dirty="0"/>
              <a:t>is stored in memory.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Types of 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There are two types of computer memory.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/>
            <a:r>
              <a:rPr lang="en-GB" altLang="en-US" sz="2000" dirty="0"/>
              <a:t>Random Access Memory (RAM)</a:t>
            </a:r>
          </a:p>
          <a:p>
            <a:pPr eaLnBrk="1" hangingPunct="1"/>
            <a:r>
              <a:rPr lang="en-GB" altLang="en-US" sz="2000" dirty="0"/>
              <a:t>Read Only Memory (ROM) </a:t>
            </a:r>
          </a:p>
          <a:p>
            <a:pPr eaLnBrk="1" hangingPunct="1"/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</a:t>
            </a: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68C82B56-6197-1046-A5B6-2DAD5D54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6AA86-73E2-CDC7-03F1-71E50BE3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88DAB-B424-C92C-9D9D-4FBE73FB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E099-BF8A-A00F-B4C9-73926DC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5E09AA9-311C-257E-336B-EF46AC32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90512"/>
            <a:ext cx="6410417" cy="6248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Random Access Memory (RAM)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the main 'working' memory used by the computer. 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used to store data or program on temporary basis.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When we use any data or program then its loaded into RAM.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When you first switch on the computer, the operating system is copied from disk into RAM. 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This is also called </a:t>
            </a:r>
            <a:r>
              <a:rPr lang="en-GB" altLang="en-US" sz="2000" dirty="0">
                <a:solidFill>
                  <a:srgbClr val="FF0000"/>
                </a:solidFill>
              </a:rPr>
              <a:t>Volatile Memory</a:t>
            </a:r>
            <a:r>
              <a:rPr lang="en-GB" altLang="en-US" sz="2000" dirty="0"/>
              <a:t> because when we switch off the computer, all data is lost.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Generally, a computer will operate faster if computer has more RAM.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 </a:t>
            </a:r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06BA5878-01CB-C931-BFF4-CA2514E1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FB67A-12A3-B66C-DF41-ADD55252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14792-2ED9-8B08-ECBF-C5772A4E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6C12-E9C8-344F-B241-DC308AB4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19</a:t>
            </a:fld>
            <a:endParaRPr lang="en-US"/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9FD45EB4-0686-CEE3-02E9-FC93D341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8794" y="533400"/>
            <a:ext cx="4026811" cy="5331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EAB341C-5B6D-3B9E-64A4-D91453D8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25994"/>
            <a:ext cx="6893390" cy="5943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400" dirty="0">
                <a:solidFill>
                  <a:srgbClr val="0033CC"/>
                </a:solidFill>
              </a:rPr>
              <a:t>Hardware</a:t>
            </a:r>
            <a:r>
              <a:rPr lang="en-GB" altLang="en-US" sz="2000" dirty="0"/>
              <a:t>	</a:t>
            </a:r>
          </a:p>
          <a:p>
            <a:pPr lvl="1" eaLnBrk="1" hangingPunct="1"/>
            <a:r>
              <a:rPr lang="en-GB" altLang="en-US" sz="2000" dirty="0"/>
              <a:t>The term hardware refers to the physical components of the computer such as the system unit, mouse, keyboard, monitor etc.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400" dirty="0">
                <a:solidFill>
                  <a:srgbClr val="0033CC"/>
                </a:solidFill>
              </a:rPr>
              <a:t>Software</a:t>
            </a:r>
          </a:p>
          <a:p>
            <a:pPr lvl="1" eaLnBrk="1" hangingPunct="1"/>
            <a:r>
              <a:rPr lang="en-GB" altLang="en-US" sz="2000" dirty="0"/>
              <a:t>The software is the instructions (programs) that makes the computer work.</a:t>
            </a:r>
          </a:p>
          <a:p>
            <a:pPr lvl="1" eaLnBrk="1" hangingPunct="1"/>
            <a:endParaRPr lang="en-GB" altLang="en-US" sz="800" dirty="0"/>
          </a:p>
          <a:p>
            <a:pPr lvl="1" eaLnBrk="1" hangingPunct="1"/>
            <a:r>
              <a:rPr lang="en-GB" altLang="en-US" sz="2000" dirty="0"/>
              <a:t>Software is held either on your computers hard disk, CD-ROM, DVD and is loaded from the disk into the computers RAM (Random Access Memory), as and when required.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5DC9A0E0-E5C9-6C7F-F5DD-18B2C67D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89" y="396645"/>
            <a:ext cx="2299316" cy="27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:a16="http://schemas.microsoft.com/office/drawing/2014/main" id="{7EE63EB5-7BEB-F460-0BFE-3FAEA3E5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4 – Hardware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EE4108-2734-B3BA-5AE7-B0FF121B2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9514" y="3494491"/>
            <a:ext cx="3666362" cy="259904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D1631-7481-5FBA-1B7B-E564DD32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1AA71-4357-1E67-773C-DAA26E63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D7DF3-F7F7-B091-00EB-024558B7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3B3F3B7-3DB8-C28A-D06B-5CCFCADA5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04273"/>
            <a:ext cx="6343835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ROM – Read Only Memory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/>
            <a:r>
              <a:rPr lang="en-GB" altLang="en-US" sz="2000" dirty="0"/>
              <a:t>It is a special type of memory chip that holds software or important information that a computer needs.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Information in ROM can only be read but not written to.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ROM retains information even after the powered is switched off. ROM is </a:t>
            </a:r>
            <a:r>
              <a:rPr lang="en-GB" altLang="en-US" sz="2000" dirty="0">
                <a:solidFill>
                  <a:srgbClr val="FF0000"/>
                </a:solidFill>
              </a:rPr>
              <a:t>non-volatile</a:t>
            </a:r>
            <a:r>
              <a:rPr lang="en-GB" altLang="en-US" sz="2000" dirty="0"/>
              <a:t>.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An example is the ROM-BIOS chip, which contains read-only software. 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Network cards and video cards also contain ROM chips.</a:t>
            </a: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98815902-45DB-1A67-C9B1-70D941B3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809" y="-61404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13 – Types of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3D4AB-5425-5846-A345-003FBFB8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180A9-F15B-AC4E-2E38-CA788880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FFC96-E59B-629E-FEB8-7F129208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D656955A-8397-46AC-71F8-A8E1787A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323" y="1473695"/>
            <a:ext cx="4136972" cy="32469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0173F9A-0C51-3007-61EA-E8493F4363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09601"/>
            <a:ext cx="8686800" cy="320357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Memory in Computer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/>
            <a:r>
              <a:rPr lang="en-GB" altLang="en-US" sz="2000" dirty="0"/>
              <a:t>The smallest unit of computer storage/memory is Bit. </a:t>
            </a:r>
          </a:p>
          <a:p>
            <a:pPr eaLnBrk="1" hangingPunct="1"/>
            <a:r>
              <a:rPr lang="en-GB" altLang="en-US" sz="2000" dirty="0"/>
              <a:t>Bit can store either 1 or 0.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Measurements of computer storage/memory are: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graphicFrame>
        <p:nvGraphicFramePr>
          <p:cNvPr id="141336" name="Group 24">
            <a:extLst>
              <a:ext uri="{FF2B5EF4-FFF2-40B4-BE49-F238E27FC236}">
                <a16:creationId xmlns:a16="http://schemas.microsoft.com/office/drawing/2014/main" id="{26DBCF84-FEF5-2C5E-649E-16F36851B7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33600" y="3657600"/>
          <a:ext cx="7239000" cy="257968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Bits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Kilobyte (Kb)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Megabyte (MB)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Gigabyte (GB)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Terabyte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35" name="Rectangle 23">
            <a:extLst>
              <a:ext uri="{FF2B5EF4-FFF2-40B4-BE49-F238E27FC236}">
                <a16:creationId xmlns:a16="http://schemas.microsoft.com/office/drawing/2014/main" id="{1BCA89FB-5CB2-80A8-3EAB-74D3EEFD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14 – Measuring Memory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BD798-9F52-E12D-D918-E5503B268A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FE473-525A-21CC-6F27-5E919F778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154BC-FAC1-F27F-035D-63CF17F48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2220F6-4235-478F-A8EC-B12F1FCD9CF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Input Devices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BA5A4FDF-C36C-6FD1-9198-D3626A2D4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5923" y="266700"/>
            <a:ext cx="11342702" cy="58674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Input Devices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An Input Device is a device that is used to enter information into a PC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by typing, selecting, importing or downloading.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Some input devices are as follows: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Keyboard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Mouse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Touchpad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Trackballs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Scanner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Joysticks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Graphic Tablet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Digital cameras and Webcam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Microphone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F0B19161-960D-7B58-A3C2-FA692FC1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0C86C21-3927-F658-758D-03901834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6991" y="1367161"/>
            <a:ext cx="6520946" cy="47669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F84F7-F838-5FB1-4B7C-0F91A78E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E577-E43E-C8C8-EE3C-AEF3A782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7CA8C-05E5-15F1-FC7A-261AEAD5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A5879A5D-7D78-4E7D-15A9-3CBA8EC69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417514"/>
            <a:ext cx="8229600" cy="60960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Keyboard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Mouse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Touchpad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 senses the movement of the fingertip and moves the mouse pointer (cursor) on the computer screen.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 is used in laptops.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lvl="1" eaLnBrk="1" hangingPunct="1">
              <a:lnSpc>
                <a:spcPct val="80000"/>
              </a:lnSpc>
            </a:pPr>
            <a:endParaRPr lang="en-GB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Trackball</a:t>
            </a:r>
          </a:p>
          <a:p>
            <a:pPr eaLnBrk="1" hangingPunct="1">
              <a:lnSpc>
                <a:spcPct val="80000"/>
              </a:lnSpc>
            </a:pPr>
            <a:endParaRPr lang="en-GB" altLang="en-US" sz="7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Its like mouse having a ball on the upper side. 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B30CC5CA-7E1D-0FB7-8E50-7D74142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587" y="-115886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14ACB23C-1767-984E-3369-9783707C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21" y="2209801"/>
            <a:ext cx="1872279" cy="133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>
            <a:extLst>
              <a:ext uri="{FF2B5EF4-FFF2-40B4-BE49-F238E27FC236}">
                <a16:creationId xmlns:a16="http://schemas.microsoft.com/office/drawing/2014/main" id="{B1B69103-22F9-1B09-7613-B94F871F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7"/>
          <a:stretch>
            <a:fillRect/>
          </a:stretch>
        </p:blipFill>
        <p:spPr bwMode="auto">
          <a:xfrm>
            <a:off x="7608095" y="544967"/>
            <a:ext cx="2636736" cy="1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>
            <a:extLst>
              <a:ext uri="{FF2B5EF4-FFF2-40B4-BE49-F238E27FC236}">
                <a16:creationId xmlns:a16="http://schemas.microsoft.com/office/drawing/2014/main" id="{67E238C6-B6C0-F0F6-F0DB-3B783F65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86" y="4881239"/>
            <a:ext cx="1778493" cy="17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touch pad">
            <a:extLst>
              <a:ext uri="{FF2B5EF4-FFF2-40B4-BE49-F238E27FC236}">
                <a16:creationId xmlns:a16="http://schemas.microsoft.com/office/drawing/2014/main" id="{79191767-1382-FC22-A978-E5B26940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643" y="3444152"/>
            <a:ext cx="2476870" cy="18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4678C-F156-4A81-F376-56EB43C6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AF429-E9BA-3583-3E97-5C1552A1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904C8-F26E-315E-C11E-1513E117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9DC5DDE4-F5DD-217A-A1FD-5E89806E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04" y="4538060"/>
            <a:ext cx="2700322" cy="20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910FD86F-BD74-0C58-8737-FE75430F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131" y="401638"/>
            <a:ext cx="8229600" cy="6096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Joysticks</a:t>
            </a:r>
          </a:p>
          <a:p>
            <a:pPr lvl="1" eaLnBrk="1" hangingPunct="1"/>
            <a:r>
              <a:rPr lang="en-GB" altLang="en-US" sz="2000" dirty="0"/>
              <a:t>It is used to play games more quickly and efficiently.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14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Graphic Tablet</a:t>
            </a:r>
          </a:p>
          <a:p>
            <a:pPr lvl="1" eaLnBrk="1" hangingPunct="1"/>
            <a:r>
              <a:rPr lang="en-GB" altLang="en-US" sz="2000" dirty="0"/>
              <a:t>It is touch sensitive pad. A Stylus (digital pen) is used for drawing or writing.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9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Scanner</a:t>
            </a:r>
          </a:p>
          <a:p>
            <a:pPr lvl="1" eaLnBrk="1" hangingPunct="1"/>
            <a:r>
              <a:rPr lang="en-GB" altLang="en-US" sz="2000" dirty="0"/>
              <a:t>Scanner is used to convert any printed material to digital form and to import into the computer. </a:t>
            </a:r>
          </a:p>
          <a:p>
            <a:pPr lvl="1" eaLnBrk="1" hangingPunct="1"/>
            <a:endParaRPr lang="en-GB" altLang="en-US" sz="700" dirty="0"/>
          </a:p>
          <a:p>
            <a:pPr lvl="1" eaLnBrk="1" hangingPunct="1"/>
            <a:r>
              <a:rPr lang="en-GB" altLang="en-US" sz="2000" dirty="0"/>
              <a:t>We can convert any printed text to a soft copy with a special computer software OCR.</a:t>
            </a:r>
          </a:p>
          <a:p>
            <a:pPr lvl="1" eaLnBrk="1" hangingPunct="1"/>
            <a:endParaRPr lang="en-GB" altLang="en-US" sz="2000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8BE9CE7-66DC-9793-9561-E741FB5C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5845" name="Picture 4" descr="flightstickx_prod1">
            <a:extLst>
              <a:ext uri="{FF2B5EF4-FFF2-40B4-BE49-F238E27FC236}">
                <a16:creationId xmlns:a16="http://schemas.microsoft.com/office/drawing/2014/main" id="{21F36041-8F9F-A39B-F78A-A53EF67D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27" y="266700"/>
            <a:ext cx="1590676" cy="19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xpc">
            <a:extLst>
              <a:ext uri="{FF2B5EF4-FFF2-40B4-BE49-F238E27FC236}">
                <a16:creationId xmlns:a16="http://schemas.microsoft.com/office/drawing/2014/main" id="{63ECC58A-A2DB-85B9-6CF5-F2BE6C15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27" y="2510162"/>
            <a:ext cx="17292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55579-E619-8FB3-53FB-98C1C481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DBF34-3D5A-8335-C39E-C32CE262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4B5BB-0AD3-CF77-491E-F67AF1BF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C0B6F1C-3493-9A9B-291C-54999897C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6641" y="381000"/>
            <a:ext cx="8534400" cy="6096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Webcam</a:t>
            </a:r>
          </a:p>
          <a:p>
            <a:pPr lvl="1" eaLnBrk="1" hangingPunct="1"/>
            <a:r>
              <a:rPr lang="en-GB" altLang="en-US" sz="2000" dirty="0"/>
              <a:t>It is a small camera which is used to show live images over the internet.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Digital Cameras</a:t>
            </a:r>
          </a:p>
          <a:p>
            <a:pPr lvl="1" eaLnBrk="1" hangingPunct="1"/>
            <a:r>
              <a:rPr lang="en-GB" altLang="en-US" sz="2000" dirty="0"/>
              <a:t>These cameras can store images in digital form on a memory card and transfer to computer.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Microphone</a:t>
            </a:r>
          </a:p>
          <a:p>
            <a:pPr lvl="1" eaLnBrk="1" hangingPunct="1"/>
            <a:r>
              <a:rPr lang="en-GB" altLang="en-US" sz="2000" dirty="0"/>
              <a:t>Microphone is used to convert speech into text by using special software.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D531B0B-6407-9283-8F7E-8724CF24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7 – Input Devices</a:t>
            </a:r>
          </a:p>
        </p:txBody>
      </p:sp>
      <p:pic>
        <p:nvPicPr>
          <p:cNvPr id="36868" name="Picture 4" descr="untitled">
            <a:extLst>
              <a:ext uri="{FF2B5EF4-FFF2-40B4-BE49-F238E27FC236}">
                <a16:creationId xmlns:a16="http://schemas.microsoft.com/office/drawing/2014/main" id="{0FCB5BA7-B781-F302-7834-AD6085C0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266699"/>
            <a:ext cx="2328909" cy="23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Sony-DSC-W90-digital-camera">
            <a:extLst>
              <a:ext uri="{FF2B5EF4-FFF2-40B4-BE49-F238E27FC236}">
                <a16:creationId xmlns:a16="http://schemas.microsoft.com/office/drawing/2014/main" id="{9DF5BBDB-A771-AB40-43CF-1E4AEB87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32" y="2775012"/>
            <a:ext cx="2563427" cy="19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microphone">
            <a:extLst>
              <a:ext uri="{FF2B5EF4-FFF2-40B4-BE49-F238E27FC236}">
                <a16:creationId xmlns:a16="http://schemas.microsoft.com/office/drawing/2014/main" id="{2640D953-B25A-942A-A2C9-F0B22DBB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40" y="4837220"/>
            <a:ext cx="2261585" cy="16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3818-A234-E6A3-BD4A-39BE73ED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99CB4-33D1-05EA-F191-60DAF051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C63B9-E20B-51B5-5B79-D66D9FB7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CA62AE9B-FA46-AC30-5C99-019766113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7460" y="419100"/>
            <a:ext cx="83058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Output Devices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An output Device is any device that is used to show information or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results of a PC.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Some Output devices are as follows: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lvl="1" eaLnBrk="1" hangingPunct="1"/>
            <a:r>
              <a:rPr lang="en-GB" altLang="en-US" sz="2000" dirty="0"/>
              <a:t>Monitors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Speakers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Speech Synthesiser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Printers</a:t>
            </a:r>
          </a:p>
          <a:p>
            <a:pPr lvl="1"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Touch screens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98BD96BF-820A-920D-3F1B-1EE4E53F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66B3F-6795-43FA-7DD2-4DB1601C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6A229-8AE5-ACBC-C714-1A2A29C9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54AA-0804-7546-C915-1F7BAF62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>
                <a:solidFill>
                  <a:srgbClr val="0033CC"/>
                </a:solidFill>
              </a:rPr>
              <a:t>Output Devices</a:t>
            </a:r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3307258A-B712-577E-D5CC-E6A8E16DF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188651"/>
            <a:ext cx="8382000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Output Devices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Monitors / Computer Screen/ VDU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This is the most common output device.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Picture quality of monitor is called Resolution.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Speakers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Speakers are used to take any audio output or result from the computer.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Speech Synthesiser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These are special software used to translate any written text into an audio speech.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8208A56-5B26-7044-6DFB-7E168151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39940" name="Picture 6" descr="lcd_monitor">
            <a:extLst>
              <a:ext uri="{FF2B5EF4-FFF2-40B4-BE49-F238E27FC236}">
                <a16:creationId xmlns:a16="http://schemas.microsoft.com/office/drawing/2014/main" id="{A7059283-ECD9-CFB7-C5E1-81219BF8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24" y="1089292"/>
            <a:ext cx="1907218" cy="21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logitech_z-10_speakers">
            <a:extLst>
              <a:ext uri="{FF2B5EF4-FFF2-40B4-BE49-F238E27FC236}">
                <a16:creationId xmlns:a16="http://schemas.microsoft.com/office/drawing/2014/main" id="{9018ADF2-F886-27C5-A67F-8739FF3F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24" y="3832810"/>
            <a:ext cx="2002653" cy="19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14068386-73F8-1C6E-B0F9-DE7F679D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76" y="103007"/>
            <a:ext cx="1796342" cy="18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046CC-EFE5-67ED-ED72-1796C4F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A712E-0C77-106F-EF09-B9CD8770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F882C-D6FE-1B0D-8A28-4B3FDC1D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rgbClr val="0033CC"/>
                </a:solidFill>
              </a:rPr>
              <a:t>Central Processing Unit (CPU)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6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D61B4A-47BF-D746-F7B5-6C564CB08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42900"/>
            <a:ext cx="8382000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Printers</a:t>
            </a:r>
          </a:p>
          <a:p>
            <a:pPr eaLnBrk="1" hangingPunct="1"/>
            <a:endParaRPr lang="en-GB" altLang="en-US" sz="500" dirty="0"/>
          </a:p>
          <a:p>
            <a:pPr lvl="1" eaLnBrk="1" hangingPunct="1"/>
            <a:r>
              <a:rPr lang="en-GB" altLang="en-US" sz="2000" dirty="0"/>
              <a:t>Printers are used to print paper copies of the text, pictures or any other data.</a:t>
            </a:r>
          </a:p>
          <a:p>
            <a:pPr lvl="1" eaLnBrk="1" hangingPunct="1"/>
            <a:endParaRPr lang="en-GB" altLang="en-US" sz="400" dirty="0"/>
          </a:p>
          <a:p>
            <a:pPr lvl="1" eaLnBrk="1" hangingPunct="1"/>
            <a:r>
              <a:rPr lang="en-GB" altLang="en-US" sz="2000" dirty="0"/>
              <a:t>We have Colour printers and Black &amp; White Printers</a:t>
            </a:r>
          </a:p>
          <a:p>
            <a:pPr lvl="1" eaLnBrk="1" hangingPunct="1"/>
            <a:endParaRPr lang="en-GB" altLang="en-US" sz="400" dirty="0"/>
          </a:p>
          <a:p>
            <a:pPr lvl="1" eaLnBrk="1" hangingPunct="1"/>
            <a:r>
              <a:rPr lang="en-GB" altLang="en-US" sz="2000" dirty="0"/>
              <a:t>Dot matrix printers, Inkjet printers, Laser printers.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20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Touch screens</a:t>
            </a:r>
          </a:p>
          <a:p>
            <a:pPr eaLnBrk="1" hangingPunct="1"/>
            <a:endParaRPr lang="en-GB" altLang="en-US" sz="100" dirty="0">
              <a:solidFill>
                <a:srgbClr val="0033CC"/>
              </a:solidFill>
            </a:endParaRPr>
          </a:p>
          <a:p>
            <a:pPr lvl="1" eaLnBrk="1" hangingPunct="1"/>
            <a:r>
              <a:rPr lang="en-GB" altLang="en-US" sz="2000" dirty="0"/>
              <a:t>These are special monitors which are used not only to display information but also to take any input. These are used in smart phones and tablets.</a:t>
            </a:r>
            <a:endParaRPr lang="en-GB" altLang="en-US" sz="1800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9E0BEB7-5A5C-B683-837C-11E5C39F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40964" name="Picture 4" descr="samsung-ml-2010-laser-printer">
            <a:extLst>
              <a:ext uri="{FF2B5EF4-FFF2-40B4-BE49-F238E27FC236}">
                <a16:creationId xmlns:a16="http://schemas.microsoft.com/office/drawing/2014/main" id="{730DA709-2CDD-335F-1F95-16002855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40" y="1438183"/>
            <a:ext cx="1811966" cy="15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17AF4178-5F78-543A-C7FA-7BCD68D8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92" y="93663"/>
            <a:ext cx="1954534" cy="134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9032808-26C1-71B5-44BF-FC09CC74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8" y="2570235"/>
            <a:ext cx="1924052" cy="127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touch-screen-picture-frame">
            <a:extLst>
              <a:ext uri="{FF2B5EF4-FFF2-40B4-BE49-F238E27FC236}">
                <a16:creationId xmlns:a16="http://schemas.microsoft.com/office/drawing/2014/main" id="{DC4DBF55-EEDF-9C0F-6C93-40A77640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92" y="3843292"/>
            <a:ext cx="2942208" cy="27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46F34-0CF5-56F3-537E-FAD2787C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8B161-4AD2-55AE-1699-9E9B702A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FDAB5-ABBC-670B-6BBF-2ACC0756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Input and Output Ports</a:t>
            </a: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7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CA04FAB-4D18-7C05-5D83-B031721D7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91" y="593725"/>
            <a:ext cx="8380412" cy="4114800"/>
          </a:xfrm>
          <a:noFill/>
        </p:spPr>
        <p:txBody>
          <a:bodyPr vert="horz" lIns="90488" tIns="44450" rIns="90488" bIns="44450"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Input and Output Ports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 port is a place where we can connect any external device to computer.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Some types are as follows: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Serial Port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This port connects devices like mice and keyboard and transfers data in a </a:t>
            </a:r>
            <a:r>
              <a:rPr lang="en-GB" altLang="en-US" sz="2000" dirty="0">
                <a:highlight>
                  <a:srgbClr val="FFFF00"/>
                </a:highlight>
              </a:rPr>
              <a:t>single stream.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Parallel Port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This port connects devices like printers and transfers data in </a:t>
            </a:r>
            <a:r>
              <a:rPr lang="en-GB" altLang="en-US" sz="2000" dirty="0">
                <a:highlight>
                  <a:srgbClr val="FFFF00"/>
                </a:highlight>
              </a:rPr>
              <a:t>multiple streams.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E6283513-1F02-CD70-47C3-ED6C1958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41988" name="Picture 6" descr="Parallel">
            <a:extLst>
              <a:ext uri="{FF2B5EF4-FFF2-40B4-BE49-F238E27FC236}">
                <a16:creationId xmlns:a16="http://schemas.microsoft.com/office/drawing/2014/main" id="{95D5B143-470E-4501-CDA4-A18E4997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51" y="4330650"/>
            <a:ext cx="2560083" cy="192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800px-Serial_port">
            <a:extLst>
              <a:ext uri="{FF2B5EF4-FFF2-40B4-BE49-F238E27FC236}">
                <a16:creationId xmlns:a16="http://schemas.microsoft.com/office/drawing/2014/main" id="{4112D0B1-F160-C685-4980-77CD2216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87" y="1728926"/>
            <a:ext cx="2462813" cy="18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60E6A-6DA2-10D2-72B9-C85430DE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46B02-C803-E3A4-3D57-187D794B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41C57-2FCF-D084-C7EF-ECCA964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6F09D79-6B4F-E073-E9F5-A1BB542ED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782" y="266700"/>
            <a:ext cx="8610600" cy="6019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USB Port</a:t>
            </a:r>
          </a:p>
          <a:p>
            <a:pPr eaLnBrk="1" hangingPunct="1"/>
            <a:endParaRPr lang="en-GB" altLang="en-US" sz="600" dirty="0"/>
          </a:p>
          <a:p>
            <a:pPr lvl="1" eaLnBrk="1" hangingPunct="1"/>
            <a:r>
              <a:rPr lang="en-GB" altLang="en-US" sz="2000" dirty="0"/>
              <a:t>This is most common port and widely used to connect many devices.</a:t>
            </a:r>
          </a:p>
          <a:p>
            <a:pPr lvl="1" eaLnBrk="1" hangingPunct="1"/>
            <a:endParaRPr lang="en-GB" altLang="en-US" sz="800" dirty="0"/>
          </a:p>
          <a:p>
            <a:pPr lvl="1" eaLnBrk="1" hangingPunct="1"/>
            <a:r>
              <a:rPr lang="en-GB" altLang="en-US" sz="2000" dirty="0"/>
              <a:t>This is without pin.</a:t>
            </a:r>
          </a:p>
          <a:p>
            <a:pPr lvl="1" eaLnBrk="1" hangingPunct="1"/>
            <a:endParaRPr lang="en-GB" altLang="en-US" sz="2000" dirty="0"/>
          </a:p>
          <a:p>
            <a:pPr lvl="1" eaLnBrk="1" hangingPunct="1"/>
            <a:endParaRPr lang="en-GB" altLang="en-US" sz="10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FireWire Port</a:t>
            </a:r>
          </a:p>
          <a:p>
            <a:pPr eaLnBrk="1" hangingPunct="1"/>
            <a:endParaRPr lang="en-GB" altLang="en-US" sz="600" dirty="0"/>
          </a:p>
          <a:p>
            <a:pPr lvl="1" eaLnBrk="1" hangingPunct="1"/>
            <a:r>
              <a:rPr lang="en-GB" altLang="en-US" sz="2000" dirty="0"/>
              <a:t>It is used to connect digital cameras because it transfers data at a high speed.</a:t>
            </a:r>
          </a:p>
          <a:p>
            <a:pPr lvl="1" eaLnBrk="1" hangingPunct="1"/>
            <a:endParaRPr lang="en-GB" altLang="en-US" sz="1600" dirty="0"/>
          </a:p>
          <a:p>
            <a:pPr lvl="1" eaLnBrk="1" hangingPunct="1"/>
            <a:endParaRPr lang="en-GB" altLang="en-US" sz="1600" dirty="0"/>
          </a:p>
          <a:p>
            <a:pPr lvl="1" eaLnBrk="1" hangingPunct="1"/>
            <a:endParaRPr lang="en-GB" altLang="en-US" sz="1600" dirty="0"/>
          </a:p>
          <a:p>
            <a:pPr eaLnBrk="1" hangingPunct="1"/>
            <a:r>
              <a:rPr lang="en-GB" altLang="en-US" sz="2000" dirty="0">
                <a:solidFill>
                  <a:srgbClr val="0033CC"/>
                </a:solidFill>
              </a:rPr>
              <a:t>Network Port</a:t>
            </a:r>
          </a:p>
          <a:p>
            <a:pPr lvl="1" eaLnBrk="1" hangingPunct="1"/>
            <a:r>
              <a:rPr lang="en-GB" altLang="en-US" sz="2000" dirty="0"/>
              <a:t>This port is used to connect the PC to other PCs in a network.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83951D2-C05A-DDA8-C15C-1926EE0D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8 – Output Devices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51758A10-C672-5D31-4542-88C0E716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94" y="1242002"/>
            <a:ext cx="2978608" cy="12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firewire_dv_cable2">
            <a:extLst>
              <a:ext uri="{FF2B5EF4-FFF2-40B4-BE49-F238E27FC236}">
                <a16:creationId xmlns:a16="http://schemas.microsoft.com/office/drawing/2014/main" id="{29F02F9C-A3BC-9B48-8F3C-B3E2291B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1" y="3065794"/>
            <a:ext cx="1915630" cy="13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identify_4">
            <a:extLst>
              <a:ext uri="{FF2B5EF4-FFF2-40B4-BE49-F238E27FC236}">
                <a16:creationId xmlns:a16="http://schemas.microsoft.com/office/drawing/2014/main" id="{8AE0DEDE-BCED-33E9-9A37-D57506CD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55" y="4708078"/>
            <a:ext cx="2366242" cy="16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4F61F-75F4-3F05-E646-BB49DC36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57442-8B69-A51E-5302-59C29E18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62BB-6D31-474D-6958-D3856C05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/>
              <a:t>Input and Output Ports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Accessibility</a:t>
            </a:r>
          </a:p>
          <a:p>
            <a:endParaRPr lang="en-GB" altLang="en-US" sz="2800" dirty="0">
              <a:solidFill>
                <a:srgbClr val="0033CC"/>
              </a:solidFill>
            </a:endParaRP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0D4AE09E-144B-83F8-730D-782431E41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3375" y="401715"/>
            <a:ext cx="8305800" cy="58674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Accessibility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Accessibility refers to how much easy a system is by </a:t>
            </a:r>
            <a:r>
              <a:rPr lang="en-GB" altLang="en-US" sz="2000" dirty="0">
                <a:highlight>
                  <a:srgbClr val="FFFF00"/>
                </a:highlight>
              </a:rPr>
              <a:t>disable people</a:t>
            </a:r>
            <a:r>
              <a:rPr lang="en-GB" altLang="en-US" sz="2000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There are many devices which are helpful for disable people.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Voice Recognition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These software can translate speech/voice into text.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Screen Reader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These software is helpful for blind people.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Screen Magnifier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For low vision people, this software is used.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>
                <a:solidFill>
                  <a:srgbClr val="0033CC"/>
                </a:solidFill>
              </a:rPr>
              <a:t>On-screen keyboard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/>
              <a:t>With this software, disable people can type data using a pointing device or joystick.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B6C37A79-8889-DBE8-88F0-19DE0816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9 – Accessibility</a:t>
            </a:r>
          </a:p>
        </p:txBody>
      </p:sp>
      <p:pic>
        <p:nvPicPr>
          <p:cNvPr id="45060" name="Picture 5" descr="L1screenreader">
            <a:extLst>
              <a:ext uri="{FF2B5EF4-FFF2-40B4-BE49-F238E27FC236}">
                <a16:creationId xmlns:a16="http://schemas.microsoft.com/office/drawing/2014/main" id="{420F166F-6D2C-4EFC-0130-F83460DA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42" y="2140628"/>
            <a:ext cx="3878858" cy="25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B0EA-B756-E494-44AB-1F58872E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3BF44-7101-8FE1-DD03-F3BCB07E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E8630-08C1-7D32-F252-42D1FBE4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/>
              <a:t>Storge in computer (Memory)</a:t>
            </a:r>
          </a:p>
          <a:p>
            <a:r>
              <a:rPr lang="en-GB" altLang="en-US" sz="2800" dirty="0"/>
              <a:t>Input Devices</a:t>
            </a:r>
            <a:endParaRPr lang="en-US" altLang="en-US" sz="2800" dirty="0"/>
          </a:p>
          <a:p>
            <a:r>
              <a:rPr lang="en-US" altLang="en-US" dirty="0"/>
              <a:t>Output Devices</a:t>
            </a:r>
          </a:p>
          <a:p>
            <a:r>
              <a:rPr lang="en-GB" altLang="en-US" sz="2800" dirty="0"/>
              <a:t>Input and Output Ports</a:t>
            </a:r>
          </a:p>
          <a:p>
            <a:r>
              <a:rPr lang="en-GB" altLang="en-US" sz="2800" dirty="0"/>
              <a:t>Accessibility</a:t>
            </a:r>
          </a:p>
          <a:p>
            <a:r>
              <a:rPr lang="en-GB" altLang="en-US" sz="2800" dirty="0">
                <a:solidFill>
                  <a:srgbClr val="0033CC"/>
                </a:solidFill>
              </a:rPr>
              <a:t>Factors that Impact on a Computer's Performance</a:t>
            </a:r>
          </a:p>
          <a:p>
            <a:pPr marL="0" indent="0"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endParaRPr lang="en-GB" altLang="en-US" sz="2800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61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32C73E4-F79A-6690-55B7-085D1C0FC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762000"/>
            <a:ext cx="8305800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Factors that Impact on a Computer's Performance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We can know and judge the computer’s performance by following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factors: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eaLnBrk="1" hangingPunct="1"/>
            <a:r>
              <a:rPr lang="en-GB" altLang="en-US" sz="2000" dirty="0"/>
              <a:t>CPU speed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2000" dirty="0"/>
              <a:t>RAM size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Hard disk speed and capacity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 number of applications running</a:t>
            </a:r>
          </a:p>
          <a:p>
            <a:pPr eaLnBrk="1" hangingPunct="1"/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C971AA96-61D4-6FF1-C95F-519A7A58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15 – Computer Performance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44B28-6962-5A60-DFBD-59CA49E5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E8C09-F58A-53D8-898D-B9B4679D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17A37-80C9-2607-850D-AB8FB564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F0500C5-3275-AE6B-3855-434A7D22B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0" y="426868"/>
            <a:ext cx="8458200" cy="5867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Central Processing Unit (CPU)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en-US" sz="2000" dirty="0"/>
              <a:t>CPU is the main part of the computer that performs all the work.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CPU is also called brain of the computer.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sz="2000" dirty="0"/>
              <a:t>It performs processing, communication and all calculations of data.</a:t>
            </a:r>
            <a:r>
              <a:rPr lang="en-GB" altLang="en-US" sz="2400" dirty="0"/>
              <a:t> </a:t>
            </a:r>
          </a:p>
          <a:p>
            <a:pPr eaLnBrk="1" hangingPunct="1"/>
            <a:endParaRPr lang="en-GB" altLang="en-US" sz="800" dirty="0"/>
          </a:p>
          <a:p>
            <a:pPr eaLnBrk="1" hangingPunct="1"/>
            <a:r>
              <a:rPr lang="en-GB" altLang="en-US" sz="2000" dirty="0"/>
              <a:t>CPU is normally an </a:t>
            </a:r>
            <a:r>
              <a:rPr lang="en-GB" altLang="en-US" sz="2000" b="1" dirty="0">
                <a:solidFill>
                  <a:schemeClr val="accent1"/>
                </a:solidFill>
              </a:rPr>
              <a:t>Intel</a:t>
            </a:r>
            <a:r>
              <a:rPr lang="en-GB" altLang="en-US" sz="2000" dirty="0"/>
              <a:t> or </a:t>
            </a:r>
            <a:r>
              <a:rPr lang="en-GB" altLang="en-US" sz="2000" b="1" dirty="0">
                <a:solidFill>
                  <a:srgbClr val="FF0000"/>
                </a:solidFill>
              </a:rPr>
              <a:t>AMD</a:t>
            </a:r>
            <a:r>
              <a:rPr lang="en-GB" altLang="en-US" sz="2000" dirty="0"/>
              <a:t>.</a:t>
            </a:r>
            <a:r>
              <a:rPr lang="en-GB" altLang="en-US" sz="2400" dirty="0"/>
              <a:t> 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It tells how fast your computer will run and its speed is measured in MHz or GHz.</a:t>
            </a:r>
          </a:p>
          <a:p>
            <a:pPr eaLnBrk="1" hangingPunct="1"/>
            <a:endParaRPr lang="en-GB" altLang="en-US" sz="1000" dirty="0"/>
          </a:p>
          <a:p>
            <a:pPr lvl="1" eaLnBrk="1" hangingPunct="1"/>
            <a:r>
              <a:rPr lang="en-GB" altLang="en-US" sz="2000" dirty="0"/>
              <a:t>A 3.6 GHz </a:t>
            </a:r>
            <a:r>
              <a:rPr lang="en-GB" altLang="en-US" sz="2000" dirty="0">
                <a:solidFill>
                  <a:schemeClr val="accent1"/>
                </a:solidFill>
              </a:rPr>
              <a:t>intel Core i5 </a:t>
            </a:r>
            <a:r>
              <a:rPr lang="en-GB" altLang="en-US" sz="2000" dirty="0"/>
              <a:t>is much faster than a 1.2 GHz </a:t>
            </a:r>
            <a:r>
              <a:rPr lang="en-GB" altLang="en-US" sz="2000" dirty="0">
                <a:solidFill>
                  <a:schemeClr val="accent1"/>
                </a:solidFill>
              </a:rPr>
              <a:t>intel Core i5</a:t>
            </a:r>
            <a:r>
              <a:rPr lang="en-GB" altLang="en-US" sz="2000" dirty="0"/>
              <a:t> CPU.</a:t>
            </a:r>
          </a:p>
          <a:p>
            <a:pPr lvl="1" eaLnBrk="1" hangingPunct="1"/>
            <a:endParaRPr lang="en-GB" altLang="en-US" sz="700" dirty="0"/>
          </a:p>
          <a:p>
            <a:pPr eaLnBrk="1" hangingPunct="1"/>
            <a:r>
              <a:rPr lang="en-GB" altLang="en-US" sz="2000" dirty="0"/>
              <a:t>CPU performs all the calculations within the computer.</a:t>
            </a:r>
          </a:p>
          <a:p>
            <a:pPr eaLnBrk="1" hangingPunct="1"/>
            <a:endParaRPr lang="en-GB" altLang="en-US" sz="2400" dirty="0"/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11E08E02-A6E8-7136-30D5-019428F8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6 – Central Processing Unit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233790-9F42-A3D3-9C31-9AAA5384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2201" y="3906175"/>
            <a:ext cx="2314827" cy="2314827"/>
          </a:xfrm>
          <a:prstGeom prst="rect">
            <a:avLst/>
          </a:prstGeom>
        </p:spPr>
      </p:pic>
      <p:pic>
        <p:nvPicPr>
          <p:cNvPr id="6" name="Picture 5" descr="A close-up of a microchip&#10;&#10;Description automatically generated with low confidence">
            <a:extLst>
              <a:ext uri="{FF2B5EF4-FFF2-40B4-BE49-F238E27FC236}">
                <a16:creationId xmlns:a16="http://schemas.microsoft.com/office/drawing/2014/main" id="{683EA887-04B8-235C-C6DA-01C7CC1D1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12808" y="1114275"/>
            <a:ext cx="4109162" cy="231482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445732-B470-671B-0905-2D1D7FD1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AD5530-2813-2807-EAC2-65ED047C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2BA18B-13E6-0C44-A0F1-42666FDE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08A8-491A-8BE3-05EA-C61FFD61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+mn-lt"/>
              </a:rPr>
              <a:t>Parts of the CPU</a:t>
            </a:r>
            <a:endParaRPr lang="en-US" sz="5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03E9-D583-CAFE-D9AF-51FA1011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5" y="1412244"/>
            <a:ext cx="5012184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Control unit: </a:t>
            </a:r>
            <a:r>
              <a:rPr lang="en-US" sz="2000" dirty="0"/>
              <a:t>The control unit is responsible for loading and interpreting the individual instructions that include the computer program.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Arithmetic-logic unit: </a:t>
            </a:r>
            <a:r>
              <a:rPr lang="en-US" sz="2000" dirty="0"/>
              <a:t>The ALU is responsible for carrying out arithmetic operations such as addition and subtraction as well as logical decisions such as whether one number is bigger than another.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On-board cache memory: </a:t>
            </a:r>
            <a:r>
              <a:rPr lang="en-US" sz="2000" dirty="0"/>
              <a:t>Because the CPU can perform its operations much faster than data can be transferred from RAM, many CPUs have on-board cache memory.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1DEB-FF31-F2E6-5D5E-3131C205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803D-9786-4423-07CA-68653AA9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B1CB-DD30-B8CE-4017-F75110AD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BA2A2DEE-616C-5A90-16F7-385076C13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66299" y="1644254"/>
            <a:ext cx="6310581" cy="38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7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08A8-491A-8BE3-05EA-C61FFD61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+mn-lt"/>
              </a:rPr>
              <a:t>Parts of the CPU</a:t>
            </a:r>
            <a:endParaRPr lang="en-US" sz="5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03E9-D583-CAFE-D9AF-51FA1011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8" y="1622458"/>
            <a:ext cx="6592409" cy="3934964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accent1"/>
                </a:solidFill>
              </a:rPr>
              <a:t>Speed of the CPU: </a:t>
            </a:r>
            <a:r>
              <a:rPr lang="en-US" sz="2000" dirty="0"/>
              <a:t>The CPU operates as a result of electronic pulses sent to it by another device on the motherboard called the clock. </a:t>
            </a:r>
          </a:p>
          <a:p>
            <a:pPr algn="just"/>
            <a:r>
              <a:rPr lang="en-US" sz="2000" dirty="0"/>
              <a:t>The speed of a CPU is measured by the maximum number of pulses it can handle.</a:t>
            </a:r>
          </a:p>
          <a:p>
            <a:pPr algn="just"/>
            <a:r>
              <a:rPr lang="en-US" sz="2000" dirty="0"/>
              <a:t>This is measured in MHz (megahertz) or millions of pulses per second or GHz (gigahertz) thousands of millions of pulses per second.</a:t>
            </a:r>
          </a:p>
          <a:p>
            <a:pPr algn="just"/>
            <a:r>
              <a:rPr lang="en-US" sz="2000" dirty="0"/>
              <a:t>A good personal computer will use a CPU with a clock speed of over 2 GHz. This means it receives 2 000 000 000 million pulses every second from the CPU.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1DEB-FF31-F2E6-5D5E-3131C205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803D-9786-4423-07CA-68653AA9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B1CB-DD30-B8CE-4017-F75110AD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picture containing text, clock, gauge, device&#10;&#10;Description automatically generated">
            <a:extLst>
              <a:ext uri="{FF2B5EF4-FFF2-40B4-BE49-F238E27FC236}">
                <a16:creationId xmlns:a16="http://schemas.microsoft.com/office/drawing/2014/main" id="{81704883-AE6C-96B0-DB80-DBA199F4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4307" y="1106138"/>
            <a:ext cx="4451283" cy="44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31BF-86D7-C8DF-C74C-E266A1A7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E996-3BC1-E34C-249C-39D576F8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/>
              <a:t>Central Processing Unit (CPU)</a:t>
            </a:r>
          </a:p>
          <a:p>
            <a:r>
              <a:rPr lang="en-GB" altLang="en-US" dirty="0">
                <a:solidFill>
                  <a:srgbClr val="0033CC"/>
                </a:solidFill>
              </a:rPr>
              <a:t>Storge in computer / Memory</a:t>
            </a:r>
            <a:endParaRPr lang="en-GB" altLang="en-US" sz="280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07C-9A0E-6362-6882-A245FA04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580A-6123-62A1-1D70-9FC44408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5885-4B31-C040-34A3-02FB9E90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35D3E2CE-A963-0494-2C50-D4E0B7F5B3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8686800" cy="3203575"/>
          </a:xfrm>
          <a:noFill/>
        </p:spPr>
        <p:txBody>
          <a:bodyPr vert="horz" lIns="90488" tIns="44450" rIns="90488" bIns="44450" rtlCol="0"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Storage in Computer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In Computer, we can save Data/Information in many forms and devices.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All computers work on a binary numbering system, i.e. they process data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in one's or zero's.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This 1 or 0 level of storage is called a </a:t>
            </a:r>
            <a:r>
              <a:rPr lang="en-GB" altLang="en-US" sz="2000" dirty="0">
                <a:solidFill>
                  <a:srgbClr val="0033CC"/>
                </a:solidFill>
              </a:rPr>
              <a:t>Bit</a:t>
            </a:r>
            <a:r>
              <a:rPr lang="en-GB" altLang="en-US" sz="2000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/>
              <a:t>The smallest unit of computer Storage is Bit. It can store either 1 or 0.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Measurements of computer storage/memory are: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graphicFrame>
        <p:nvGraphicFramePr>
          <p:cNvPr id="53304" name="Group 56">
            <a:extLst>
              <a:ext uri="{FF2B5EF4-FFF2-40B4-BE49-F238E27FC236}">
                <a16:creationId xmlns:a16="http://schemas.microsoft.com/office/drawing/2014/main" id="{FF6D301F-C437-F2A6-656B-14DE20C49B7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33600" y="3962401"/>
          <a:ext cx="7239000" cy="265588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Bits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Kilobyte (Kb)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Kilobytes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Megabyte (MB)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Megabytes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Gigabyte (GB)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 Gigabytes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Terabyte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151" name="Rectangle 55">
            <a:extLst>
              <a:ext uri="{FF2B5EF4-FFF2-40B4-BE49-F238E27FC236}">
                <a16:creationId xmlns:a16="http://schemas.microsoft.com/office/drawing/2014/main" id="{99CFE4AF-613E-D1BA-6656-D226F2E1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8F1C9-00DB-60ED-5A7A-25FBD8B6A3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70289-B809-E87F-D0F8-CB77083406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697F-1361-40F2-93D6-F9BBD0D4B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2220F6-4235-478F-A8EC-B12F1FCD9CF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093D0814-67B9-ABA5-6E47-C5B18FFA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1" y="762000"/>
            <a:ext cx="7847013" cy="4876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0033CC"/>
                </a:solidFill>
              </a:rPr>
              <a:t>Storage Devices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/>
              <a:t>Some storage devices are as follows: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/>
          </a:p>
          <a:p>
            <a:pPr eaLnBrk="1" hangingPunct="1"/>
            <a:r>
              <a:rPr lang="en-GB" altLang="en-US" sz="2000"/>
              <a:t>Hard disk</a:t>
            </a:r>
          </a:p>
          <a:p>
            <a:pPr eaLnBrk="1" hangingPunct="1"/>
            <a:endParaRPr lang="en-GB" altLang="en-US" sz="900"/>
          </a:p>
          <a:p>
            <a:pPr eaLnBrk="1" hangingPunct="1"/>
            <a:r>
              <a:rPr lang="en-GB" altLang="en-US" sz="2000"/>
              <a:t>Floppy disk</a:t>
            </a:r>
          </a:p>
          <a:p>
            <a:pPr eaLnBrk="1" hangingPunct="1"/>
            <a:endParaRPr lang="en-GB" altLang="en-US" sz="900"/>
          </a:p>
          <a:p>
            <a:pPr eaLnBrk="1" hangingPunct="1"/>
            <a:r>
              <a:rPr lang="en-GB" altLang="en-US" sz="2000"/>
              <a:t>Compact disk (CD)</a:t>
            </a:r>
          </a:p>
          <a:p>
            <a:pPr eaLnBrk="1" hangingPunct="1"/>
            <a:endParaRPr lang="en-GB" altLang="en-US" sz="1000"/>
          </a:p>
          <a:p>
            <a:pPr eaLnBrk="1" hangingPunct="1"/>
            <a:r>
              <a:rPr lang="en-GB" altLang="en-US" sz="2000"/>
              <a:t>Digital Versatile Disk (DVD)</a:t>
            </a:r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000"/>
              <a:t>Memory Stick/Flash Memory 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CAEC5DFB-1E67-2DAE-E846-7B379EC2F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bg1"/>
                </a:solidFill>
              </a:rPr>
              <a:t>Lesson 11 – Storage Devices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CFAB-5D95-010F-6943-A9BE908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6AA61-1722-2A56-F157-18652B86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Hardware, Lecture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61357-4B67-BDD0-8090-738AD83F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2474</Words>
  <Application>Microsoft Office PowerPoint</Application>
  <PresentationFormat>Widescreen</PresentationFormat>
  <Paragraphs>557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Computer Laboratory Lecture 2  Basic Concepts of Information Technology (Hardware) </vt:lpstr>
      <vt:lpstr>PowerPoint Presentation</vt:lpstr>
      <vt:lpstr>Hardware</vt:lpstr>
      <vt:lpstr>PowerPoint Presentation</vt:lpstr>
      <vt:lpstr>Parts of the CPU</vt:lpstr>
      <vt:lpstr>Parts of the CPU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</vt:lpstr>
      <vt:lpstr>PowerPoint Presentation</vt:lpstr>
      <vt:lpstr>PowerPoint Presentation</vt:lpstr>
      <vt:lpstr>Hardware</vt:lpstr>
      <vt:lpstr>PowerPoint Presentation</vt:lpstr>
      <vt:lpstr>PowerPoint Presentation</vt:lpstr>
      <vt:lpstr>Hardware</vt:lpstr>
      <vt:lpstr>PowerPoint Presentation</vt:lpstr>
      <vt:lpstr>Hardware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Laboratory Lecture 1  Basic Concepts of Information Technology </dc:title>
  <dc:creator>Safaa Al-Qaysi</dc:creator>
  <cp:lastModifiedBy>Safaa Al-Qaysi</cp:lastModifiedBy>
  <cp:revision>7</cp:revision>
  <dcterms:created xsi:type="dcterms:W3CDTF">2022-11-26T12:10:21Z</dcterms:created>
  <dcterms:modified xsi:type="dcterms:W3CDTF">2022-12-05T05:16:05Z</dcterms:modified>
</cp:coreProperties>
</file>