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udio/unknown"/>
  <Default Extension="jpeg" ContentType="image/jpeg"/>
  <Default Extension="webp" ContentType="image/pn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8"/>
  </p:notesMasterIdLst>
  <p:sldIdLst>
    <p:sldId id="368" r:id="rId5"/>
    <p:sldId id="367" r:id="rId6"/>
    <p:sldId id="357" r:id="rId7"/>
    <p:sldId id="292" r:id="rId8"/>
    <p:sldId id="296" r:id="rId9"/>
    <p:sldId id="293" r:id="rId10"/>
    <p:sldId id="294" r:id="rId11"/>
    <p:sldId id="305" r:id="rId12"/>
    <p:sldId id="307" r:id="rId13"/>
    <p:sldId id="302" r:id="rId14"/>
    <p:sldId id="309" r:id="rId15"/>
    <p:sldId id="310" r:id="rId16"/>
    <p:sldId id="291" r:id="rId17"/>
    <p:sldId id="311" r:id="rId18"/>
    <p:sldId id="312" r:id="rId19"/>
    <p:sldId id="353" r:id="rId20"/>
    <p:sldId id="375" r:id="rId21"/>
    <p:sldId id="340" r:id="rId22"/>
    <p:sldId id="356" r:id="rId23"/>
    <p:sldId id="341" r:id="rId24"/>
    <p:sldId id="362" r:id="rId25"/>
    <p:sldId id="361" r:id="rId26"/>
    <p:sldId id="363" r:id="rId27"/>
    <p:sldId id="377" r:id="rId28"/>
    <p:sldId id="376" r:id="rId29"/>
    <p:sldId id="385" r:id="rId30"/>
    <p:sldId id="386" r:id="rId31"/>
    <p:sldId id="379" r:id="rId32"/>
    <p:sldId id="380" r:id="rId33"/>
    <p:sldId id="262" r:id="rId34"/>
    <p:sldId id="370" r:id="rId35"/>
    <p:sldId id="371" r:id="rId36"/>
    <p:sldId id="265" r:id="rId37"/>
    <p:sldId id="277" r:id="rId38"/>
    <p:sldId id="374" r:id="rId39"/>
    <p:sldId id="372" r:id="rId40"/>
    <p:sldId id="382" r:id="rId41"/>
    <p:sldId id="303" r:id="rId42"/>
    <p:sldId id="355" r:id="rId43"/>
    <p:sldId id="272" r:id="rId44"/>
    <p:sldId id="365" r:id="rId45"/>
    <p:sldId id="383" r:id="rId46"/>
    <p:sldId id="387" r:id="rId47"/>
  </p:sldIdLst>
  <p:sldSz cx="12192000" cy="6858000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0" autoAdjust="0"/>
    <p:restoredTop sz="58933" autoAdjust="0"/>
  </p:normalViewPr>
  <p:slideViewPr>
    <p:cSldViewPr snapToGrid="0">
      <p:cViewPr varScale="1">
        <p:scale>
          <a:sx n="33" d="100"/>
          <a:sy n="33" d="100"/>
        </p:scale>
        <p:origin x="16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ssein Salim Qasim Al Sheakh" userId="6ea6342a-4012-48f5-8cee-0d6e5074e17b" providerId="ADAL" clId="{790CBCC0-2B8D-49D1-88F0-8655E995C41F}"/>
  </pc:docChgLst>
  <pc:docChgLst>
    <pc:chgData name="Hussein Salim Qasim Al Sheakh" userId="6ea6342a-4012-48f5-8cee-0d6e5074e17b" providerId="ADAL" clId="{4424E4C9-83D5-43F7-869F-7DCF3CD2D4C5}"/>
  </pc:docChgLst>
  <pc:docChgLst>
    <pc:chgData name="Hussein Salim Qasim Al Sheakh" userId="6ea6342a-4012-48f5-8cee-0d6e5074e17b" providerId="ADAL" clId="{AC20DA3F-668D-44C3-BFD7-AE90488C1464}"/>
    <pc:docChg chg="custSel addSld delSld modSld">
      <pc:chgData name="Hussein Salim Qasim Al Sheakh" userId="6ea6342a-4012-48f5-8cee-0d6e5074e17b" providerId="ADAL" clId="{AC20DA3F-668D-44C3-BFD7-AE90488C1464}" dt="2022-12-17T06:54:56.898" v="37" actId="2696"/>
      <pc:docMkLst>
        <pc:docMk/>
      </pc:docMkLst>
      <pc:sldChg chg="del">
        <pc:chgData name="Hussein Salim Qasim Al Sheakh" userId="6ea6342a-4012-48f5-8cee-0d6e5074e17b" providerId="ADAL" clId="{AC20DA3F-668D-44C3-BFD7-AE90488C1464}" dt="2022-12-17T06:46:21.786" v="3" actId="2696"/>
        <pc:sldMkLst>
          <pc:docMk/>
          <pc:sldMk cId="2963954171" sldId="257"/>
        </pc:sldMkLst>
      </pc:sldChg>
      <pc:sldChg chg="del">
        <pc:chgData name="Hussein Salim Qasim Al Sheakh" userId="6ea6342a-4012-48f5-8cee-0d6e5074e17b" providerId="ADAL" clId="{AC20DA3F-668D-44C3-BFD7-AE90488C1464}" dt="2022-12-17T06:54:56.898" v="37" actId="2696"/>
        <pc:sldMkLst>
          <pc:docMk/>
          <pc:sldMk cId="617644385" sldId="275"/>
        </pc:sldMkLst>
      </pc:sldChg>
      <pc:sldChg chg="del">
        <pc:chgData name="Hussein Salim Qasim Al Sheakh" userId="6ea6342a-4012-48f5-8cee-0d6e5074e17b" providerId="ADAL" clId="{AC20DA3F-668D-44C3-BFD7-AE90488C1464}" dt="2022-12-17T06:46:50.212" v="9" actId="2696"/>
        <pc:sldMkLst>
          <pc:docMk/>
          <pc:sldMk cId="1159443853" sldId="281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2089795667" sldId="291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2001558741" sldId="292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2381308670" sldId="293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2448861363" sldId="294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1080426569" sldId="296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228081602" sldId="302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2575517658" sldId="305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1332416663" sldId="307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3760330316" sldId="309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519875106" sldId="310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2483285256" sldId="311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2645021934" sldId="312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0" sldId="340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0" sldId="341"/>
        </pc:sldMkLst>
      </pc:sldChg>
      <pc:sldChg chg="del">
        <pc:chgData name="Hussein Salim Qasim Al Sheakh" userId="6ea6342a-4012-48f5-8cee-0d6e5074e17b" providerId="ADAL" clId="{AC20DA3F-668D-44C3-BFD7-AE90488C1464}" dt="2022-12-17T06:46:45.589" v="7" actId="2696"/>
        <pc:sldMkLst>
          <pc:docMk/>
          <pc:sldMk cId="3570367879" sldId="342"/>
        </pc:sldMkLst>
      </pc:sldChg>
      <pc:sldChg chg="add setBg">
        <pc:chgData name="Hussein Salim Qasim Al Sheakh" userId="6ea6342a-4012-48f5-8cee-0d6e5074e17b" providerId="ADAL" clId="{AC20DA3F-668D-44C3-BFD7-AE90488C1464}" dt="2022-12-17T06:52:10.064" v="10"/>
        <pc:sldMkLst>
          <pc:docMk/>
          <pc:sldMk cId="3850506750" sldId="353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2741659740" sldId="356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2852613375" sldId="357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0" sldId="361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0" sldId="362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0" sldId="363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755379810" sldId="367"/>
        </pc:sldMkLst>
      </pc:sldChg>
      <pc:sldChg chg="modSp">
        <pc:chgData name="Hussein Salim Qasim Al Sheakh" userId="6ea6342a-4012-48f5-8cee-0d6e5074e17b" providerId="ADAL" clId="{AC20DA3F-668D-44C3-BFD7-AE90488C1464}" dt="2022-12-17T06:52:32.149" v="21"/>
        <pc:sldMkLst>
          <pc:docMk/>
          <pc:sldMk cId="377284102" sldId="368"/>
        </pc:sldMkLst>
        <pc:spChg chg="mod">
          <ac:chgData name="Hussein Salim Qasim Al Sheakh" userId="6ea6342a-4012-48f5-8cee-0d6e5074e17b" providerId="ADAL" clId="{AC20DA3F-668D-44C3-BFD7-AE90488C1464}" dt="2022-12-17T06:52:32.149" v="21"/>
          <ac:spMkLst>
            <pc:docMk/>
            <pc:sldMk cId="377284102" sldId="368"/>
            <ac:spMk id="6" creationId="{69D386F6-8F68-450D-BBC9-E7D67A289337}"/>
          </ac:spMkLst>
        </pc:spChg>
      </pc:sldChg>
      <pc:sldChg chg="del">
        <pc:chgData name="Hussein Salim Qasim Al Sheakh" userId="6ea6342a-4012-48f5-8cee-0d6e5074e17b" providerId="ADAL" clId="{AC20DA3F-668D-44C3-BFD7-AE90488C1464}" dt="2022-12-17T06:46:46.302" v="8" actId="2696"/>
        <pc:sldMkLst>
          <pc:docMk/>
          <pc:sldMk cId="3747414381" sldId="369"/>
        </pc:sldMkLst>
      </pc:sldChg>
      <pc:sldChg chg="del">
        <pc:chgData name="Hussein Salim Qasim Al Sheakh" userId="6ea6342a-4012-48f5-8cee-0d6e5074e17b" providerId="ADAL" clId="{AC20DA3F-668D-44C3-BFD7-AE90488C1464}" dt="2022-12-17T06:46:20.646" v="2" actId="2696"/>
        <pc:sldMkLst>
          <pc:docMk/>
          <pc:sldMk cId="0" sldId="375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1385827984" sldId="375"/>
        </pc:sldMkLst>
      </pc:sldChg>
      <pc:sldChg chg="del">
        <pc:chgData name="Hussein Salim Qasim Al Sheakh" userId="6ea6342a-4012-48f5-8cee-0d6e5074e17b" providerId="ADAL" clId="{AC20DA3F-668D-44C3-BFD7-AE90488C1464}" dt="2022-12-17T06:46:23.916" v="4" actId="2696"/>
        <pc:sldMkLst>
          <pc:docMk/>
          <pc:sldMk cId="0" sldId="376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3807557595" sldId="376"/>
        </pc:sldMkLst>
      </pc:sldChg>
      <pc:sldChg chg="del">
        <pc:chgData name="Hussein Salim Qasim Al Sheakh" userId="6ea6342a-4012-48f5-8cee-0d6e5074e17b" providerId="ADAL" clId="{AC20DA3F-668D-44C3-BFD7-AE90488C1464}" dt="2022-12-17T06:46:26.120" v="6" actId="2696"/>
        <pc:sldMkLst>
          <pc:docMk/>
          <pc:sldMk cId="0" sldId="377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1954986471" sldId="377"/>
        </pc:sldMkLst>
      </pc:sldChg>
      <pc:sldChg chg="add del">
        <pc:chgData name="Hussein Salim Qasim Al Sheakh" userId="6ea6342a-4012-48f5-8cee-0d6e5074e17b" providerId="ADAL" clId="{AC20DA3F-668D-44C3-BFD7-AE90488C1464}" dt="2022-12-17T06:53:44.493" v="23" actId="2696"/>
        <pc:sldMkLst>
          <pc:docMk/>
          <pc:sldMk cId="2133589018" sldId="378"/>
        </pc:sldMkLst>
      </pc:sldChg>
      <pc:sldChg chg="del">
        <pc:chgData name="Hussein Salim Qasim Al Sheakh" userId="6ea6342a-4012-48f5-8cee-0d6e5074e17b" providerId="ADAL" clId="{AC20DA3F-668D-44C3-BFD7-AE90488C1464}" dt="2022-12-17T06:46:13.867" v="1" actId="2696"/>
        <pc:sldMkLst>
          <pc:docMk/>
          <pc:sldMk cId="2491876504" sldId="378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363800121" sldId="379"/>
        </pc:sldMkLst>
      </pc:sldChg>
      <pc:sldChg chg="del">
        <pc:chgData name="Hussein Salim Qasim Al Sheakh" userId="6ea6342a-4012-48f5-8cee-0d6e5074e17b" providerId="ADAL" clId="{AC20DA3F-668D-44C3-BFD7-AE90488C1464}" dt="2022-12-17T06:46:05.366" v="0" actId="2696"/>
        <pc:sldMkLst>
          <pc:docMk/>
          <pc:sldMk cId="2931960975" sldId="379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3308958327" sldId="380"/>
        </pc:sldMkLst>
      </pc:sldChg>
      <pc:sldChg chg="del">
        <pc:chgData name="Hussein Salim Qasim Al Sheakh" userId="6ea6342a-4012-48f5-8cee-0d6e5074e17b" providerId="ADAL" clId="{AC20DA3F-668D-44C3-BFD7-AE90488C1464}" dt="2022-12-17T06:46:25.185" v="5" actId="2696"/>
        <pc:sldMkLst>
          <pc:docMk/>
          <pc:sldMk cId="1129912388" sldId="381"/>
        </pc:sldMkLst>
      </pc:sldChg>
      <pc:sldChg chg="modSp add del">
        <pc:chgData name="Hussein Salim Qasim Al Sheakh" userId="6ea6342a-4012-48f5-8cee-0d6e5074e17b" providerId="ADAL" clId="{AC20DA3F-668D-44C3-BFD7-AE90488C1464}" dt="2022-12-17T06:52:37.702" v="22" actId="2696"/>
        <pc:sldMkLst>
          <pc:docMk/>
          <pc:sldMk cId="1400870627" sldId="384"/>
        </pc:sldMkLst>
        <pc:spChg chg="mod">
          <ac:chgData name="Hussein Salim Qasim Al Sheakh" userId="6ea6342a-4012-48f5-8cee-0d6e5074e17b" providerId="ADAL" clId="{AC20DA3F-668D-44C3-BFD7-AE90488C1464}" dt="2022-12-17T06:52:18.371" v="11"/>
          <ac:spMkLst>
            <pc:docMk/>
            <pc:sldMk cId="1400870627" sldId="384"/>
            <ac:spMk id="6" creationId="{69D386F6-8F68-450D-BBC9-E7D67A289337}"/>
          </ac:spMkLst>
        </pc:spChg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1633344364" sldId="385"/>
        </pc:sldMkLst>
      </pc:sldChg>
      <pc:sldChg chg="add">
        <pc:chgData name="Hussein Salim Qasim Al Sheakh" userId="6ea6342a-4012-48f5-8cee-0d6e5074e17b" providerId="ADAL" clId="{AC20DA3F-668D-44C3-BFD7-AE90488C1464}" dt="2022-12-17T06:52:10.064" v="10"/>
        <pc:sldMkLst>
          <pc:docMk/>
          <pc:sldMk cId="3703310372" sldId="386"/>
        </pc:sldMkLst>
      </pc:sldChg>
      <pc:sldChg chg="delSp modSp add">
        <pc:chgData name="Hussein Salim Qasim Al Sheakh" userId="6ea6342a-4012-48f5-8cee-0d6e5074e17b" providerId="ADAL" clId="{AC20DA3F-668D-44C3-BFD7-AE90488C1464}" dt="2022-12-17T06:54:38.544" v="36" actId="207"/>
        <pc:sldMkLst>
          <pc:docMk/>
          <pc:sldMk cId="3821227646" sldId="387"/>
        </pc:sldMkLst>
        <pc:spChg chg="del">
          <ac:chgData name="Hussein Salim Qasim Al Sheakh" userId="6ea6342a-4012-48f5-8cee-0d6e5074e17b" providerId="ADAL" clId="{AC20DA3F-668D-44C3-BFD7-AE90488C1464}" dt="2022-12-17T06:54:20.471" v="34" actId="478"/>
          <ac:spMkLst>
            <pc:docMk/>
            <pc:sldMk cId="3821227646" sldId="387"/>
            <ac:spMk id="2" creationId="{36E41883-80E3-4794-96FF-DA1111442412}"/>
          </ac:spMkLst>
        </pc:spChg>
        <pc:spChg chg="mod">
          <ac:chgData name="Hussein Salim Qasim Al Sheakh" userId="6ea6342a-4012-48f5-8cee-0d6e5074e17b" providerId="ADAL" clId="{AC20DA3F-668D-44C3-BFD7-AE90488C1464}" dt="2022-12-17T06:54:38.544" v="36" actId="207"/>
          <ac:spMkLst>
            <pc:docMk/>
            <pc:sldMk cId="3821227646" sldId="387"/>
            <ac:spMk id="3" creationId="{50F4ABF4-C934-42E4-AF51-55B97736750F}"/>
          </ac:spMkLst>
        </pc:spChg>
      </pc:sldChg>
    </pc:docChg>
  </pc:docChgLst>
  <pc:docChgLst>
    <pc:chgData name="Hussein Salim Qasim Al Sheakh" userId="6ea6342a-4012-48f5-8cee-0d6e5074e17b" providerId="ADAL" clId="{B84BEC37-7630-4E15-8D9D-34A1AC4C4F43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267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1A2DE17-B916-4C34-82F6-A94116C99F45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9" y="4821506"/>
            <a:ext cx="5507990" cy="3944868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C2295B3-76C2-41B5-86BA-E11DD434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1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295B3-76C2-41B5-86BA-E11DD4347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5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not required!! Just for fun. If you like to learn how to do that please use</a:t>
            </a:r>
          </a:p>
          <a:p>
            <a:r>
              <a:rPr lang="en-US" dirty="0"/>
              <a:t>https://youtu.be/ebTnuLRnIOY</a:t>
            </a:r>
          </a:p>
          <a:p>
            <a:r>
              <a:rPr lang="en-US" dirty="0"/>
              <a:t>Also I will post this link with other fun and excited videos that give you insight to PowerPoint on Google Classroom ALL this video are not required just for fun.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D808D-3299-4DB7-BA70-9E5247DD85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6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D808D-3299-4DB7-BA70-9E5247DD85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2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https://pixabay.com/illustrations/the-door-wood-boards-castle-1907187/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D808D-3299-4DB7-BA70-9E5247DD85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EE47-4928-44C4-A181-EEB1B9567CE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3D1E-4ED9-4F1D-9E86-1337230A65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81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EE47-4928-44C4-A181-EEB1B9567CE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3D1E-4ED9-4F1D-9E86-1337230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5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EE47-4928-44C4-A181-EEB1B9567CE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3D1E-4ED9-4F1D-9E86-1337230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4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EE47-4928-44C4-A181-EEB1B9567CE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3D1E-4ED9-4F1D-9E86-1337230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EE47-4928-44C4-A181-EEB1B9567CE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3D1E-4ED9-4F1D-9E86-1337230A65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74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EE47-4928-44C4-A181-EEB1B9567CE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3D1E-4ED9-4F1D-9E86-1337230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2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EE47-4928-44C4-A181-EEB1B9567CE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3D1E-4ED9-4F1D-9E86-1337230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8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EE47-4928-44C4-A181-EEB1B9567CE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3D1E-4ED9-4F1D-9E86-1337230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EE47-4928-44C4-A181-EEB1B9567CE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3D1E-4ED9-4F1D-9E86-1337230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4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AFEE47-4928-44C4-A181-EEB1B9567CE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573D1E-4ED9-4F1D-9E86-1337230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8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EE47-4928-44C4-A181-EEB1B9567CE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3D1E-4ED9-4F1D-9E86-1337230A6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7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4AFEE47-4928-44C4-A181-EEB1B9567CE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2573D1E-4ED9-4F1D-9E86-1337230A65E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77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ebTnuLRnIOY" TargetMode="External"/><Relationship Id="rId5" Type="http://schemas.openxmlformats.org/officeDocument/2006/relationships/hyperlink" Target="https://www.youtube.com/watch?v=dG6gnJc6XeU&amp;ab_channel=MarshallRossThompson" TargetMode="External"/><Relationship Id="rId4" Type="http://schemas.openxmlformats.org/officeDocument/2006/relationships/hyperlink" Target="https://en.wikipedia.org/wiki/Lockheed_SR-71_Blackbir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9D386F6-8F68-450D-BBC9-E7D67A289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/>
              <a:t>Animations and Transitions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8F8B710-585E-45F7-9EA9-EECFB214F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Computer science 2</a:t>
            </a:r>
            <a:r>
              <a:rPr lang="en-US" baseline="30000" dirty="0"/>
              <a:t>nd</a:t>
            </a:r>
            <a:r>
              <a:rPr lang="en-US" dirty="0"/>
              <a:t> Stage </a:t>
            </a:r>
          </a:p>
          <a:p>
            <a:r>
              <a:rPr lang="en-US" dirty="0"/>
              <a:t>College of Pharmacy</a:t>
            </a:r>
          </a:p>
          <a:p>
            <a:r>
              <a:rPr lang="en-US" dirty="0"/>
              <a:t>Hussein Alsheakh, Ph.D.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A8D2A1-F5F9-4A42-A9D8-D10B8CB5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998B9-23CE-4575-BD57-C68BD9F9F8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6FA1B4-45AA-4F17-9E3C-EE2043B4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3" y="392282"/>
            <a:ext cx="1443333" cy="1462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2C496A-D029-4559-86EF-CE8108CEA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015" y="458729"/>
            <a:ext cx="1443332" cy="14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rmuda rooftops by James Jordan.">
            <a:extLst>
              <a:ext uri="{FF2B5EF4-FFF2-40B4-BE49-F238E27FC236}">
                <a16:creationId xmlns:a16="http://schemas.microsoft.com/office/drawing/2014/main" id="{DB6DC5C5-52AA-4266-B869-A04B1A67E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8580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39" name="TextBox 2">
            <a:extLst>
              <a:ext uri="{FF2B5EF4-FFF2-40B4-BE49-F238E27FC236}">
                <a16:creationId xmlns:a16="http://schemas.microsoft.com/office/drawing/2014/main" id="{C4ACB82F-C25F-423B-8EF3-D394FCF50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362200"/>
            <a:ext cx="609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How about this? </a:t>
            </a:r>
          </a:p>
        </p:txBody>
      </p:sp>
    </p:spTree>
    <p:extLst>
      <p:ext uri="{BB962C8B-B14F-4D97-AF65-F5344CB8AC3E}">
        <p14:creationId xmlns:p14="http://schemas.microsoft.com/office/powerpoint/2010/main" val="22808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D9BB-50F2-48CC-B2A3-BDF2A20C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Rule #7</a:t>
            </a:r>
          </a:p>
        </p:txBody>
      </p:sp>
      <p:sp>
        <p:nvSpPr>
          <p:cNvPr id="40963" name="Content Placeholder 6">
            <a:extLst>
              <a:ext uri="{FF2B5EF4-FFF2-40B4-BE49-F238E27FC236}">
                <a16:creationId xmlns:a16="http://schemas.microsoft.com/office/drawing/2014/main" id="{2AC7CCC2-F729-475E-9B03-53ECF6968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690" y="1862961"/>
            <a:ext cx="7467600" cy="27195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tr-TR" sz="6000" b="1" dirty="0">
                <a:solidFill>
                  <a:schemeClr val="tx1"/>
                </a:solidFill>
                <a:latin typeface="Brush Script Std"/>
              </a:rPr>
              <a:t>Changing fonts can be </a:t>
            </a:r>
            <a:r>
              <a:rPr lang="en-US" altLang="tr-TR" sz="6000" b="1" dirty="0">
                <a:solidFill>
                  <a:schemeClr val="tx1"/>
                </a:solidFill>
                <a:latin typeface="Bauhaus 93" panose="04030905020B02020C02" pitchFamily="82" charset="0"/>
              </a:rPr>
              <a:t>annoying</a:t>
            </a:r>
            <a:r>
              <a:rPr lang="en-US" altLang="tr-TR" sz="6000" b="1" dirty="0">
                <a:solidFill>
                  <a:schemeClr val="tx1"/>
                </a:solidFill>
                <a:latin typeface="Brush Script Std"/>
              </a:rPr>
              <a:t> </a:t>
            </a:r>
            <a:r>
              <a:rPr lang="en-US" altLang="tr-TR" sz="6000" b="1" dirty="0">
                <a:solidFill>
                  <a:schemeClr val="tx1"/>
                </a:solidFill>
              </a:rPr>
              <a:t>&amp; </a:t>
            </a:r>
            <a:r>
              <a:rPr lang="en-US" altLang="tr-TR" sz="6000" b="1" dirty="0">
                <a:solidFill>
                  <a:schemeClr val="tx1"/>
                </a:solidFill>
                <a:latin typeface="Algerian" panose="04020705040A02060702" pitchFamily="82" charset="0"/>
              </a:rPr>
              <a:t>distracting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76033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0B59-657B-4308-A745-76D3F8B3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Rule 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D2D4-E78C-49B7-9460-CD348938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354318"/>
            <a:ext cx="7467600" cy="302698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tr-T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overdue the animation!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tr-T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distracting!</a:t>
            </a:r>
          </a:p>
        </p:txBody>
      </p:sp>
    </p:spTree>
    <p:extLst>
      <p:ext uri="{BB962C8B-B14F-4D97-AF65-F5344CB8AC3E}">
        <p14:creationId xmlns:p14="http://schemas.microsoft.com/office/powerpoint/2010/main" val="5198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C7B9119-BB9E-4411-942F-F98AC5A9C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8900" y="57807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Animation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C5FB629-1C7C-4465-A59E-DA9D77A018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963986"/>
            <a:ext cx="9070428" cy="4114800"/>
          </a:xfrm>
        </p:spPr>
        <p:txBody>
          <a:bodyPr/>
          <a:lstStyle/>
          <a:p>
            <a:pPr lvl="1" eaLnBrk="1" hangingPunct="1"/>
            <a:r>
              <a:rPr lang="en-US" altLang="ar-SA" sz="3200" dirty="0">
                <a:solidFill>
                  <a:schemeClr val="tx1"/>
                </a:solidFill>
                <a:latin typeface="Tahoma" panose="020B0604030504040204" pitchFamily="34" charset="0"/>
              </a:rPr>
              <a:t>The audience will only see the animation and not the message you’re trying to get across</a:t>
            </a:r>
            <a:r>
              <a:rPr lang="en-US" altLang="ar-SA" sz="3200" dirty="0">
                <a:solidFill>
                  <a:schemeClr val="tx1"/>
                </a:solidFill>
              </a:rPr>
              <a:t> </a:t>
            </a:r>
          </a:p>
          <a:p>
            <a:pPr lvl="1" eaLnBrk="1" hangingPunct="1"/>
            <a:endParaRPr lang="en-US" altLang="ar-SA" dirty="0">
              <a:solidFill>
                <a:schemeClr val="tx2"/>
              </a:solidFill>
            </a:endParaRPr>
          </a:p>
        </p:txBody>
      </p:sp>
      <p:sp>
        <p:nvSpPr>
          <p:cNvPr id="44043" name="عنصر نائب لرقم الشريحة 10">
            <a:extLst>
              <a:ext uri="{FF2B5EF4-FFF2-40B4-BE49-F238E27FC236}">
                <a16:creationId xmlns:a16="http://schemas.microsoft.com/office/drawing/2014/main" id="{917743A8-AE2B-4054-95E2-BE088922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2C6CD2F-AB3F-4030-AC89-842F105E5541}" type="slidenum">
              <a:rPr lang="en-US" altLang="en-US" sz="1400">
                <a:solidFill>
                  <a:schemeClr val="tx2"/>
                </a:solidFill>
              </a:rPr>
              <a:pPr/>
              <a:t>13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A8474449-BF6C-4AF3-87CD-3E2FFAB42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762001"/>
            <a:ext cx="393700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000" b="1" dirty="0">
                <a:latin typeface="Tahoma" pitchFamily="34" charset="0"/>
              </a:rPr>
              <a:t>!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2B04DA4D-94B2-46CF-AEAB-7CA82D369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19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ar-SA" sz="24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44042" name="Picture 17" descr="sad_smiley.jpg">
            <a:extLst>
              <a:ext uri="{FF2B5EF4-FFF2-40B4-BE49-F238E27FC236}">
                <a16:creationId xmlns:a16="http://schemas.microsoft.com/office/drawing/2014/main" id="{A46242A5-CCB3-486E-84A5-954861697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7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type.wav"/>
          </p:stSnd>
        </p:sndAc>
      </p:transition>
    </mc:Choice>
    <mc:Fallback xmlns="">
      <p:transition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bldLvl="2" autoUpdateAnimBg="0" advAuto="0"/>
      <p:bldP spid="4813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2F30D-C3CE-4E56-B964-57F8E1A8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Rule #9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3C4A16A8-85F0-476F-A990-50FE9443D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159" y="2083678"/>
            <a:ext cx="7467600" cy="362344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tr-TR" sz="6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Alwasy</a:t>
            </a:r>
            <a:r>
              <a:rPr lang="en-US" altLang="tr-T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tr-TR" sz="6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Speel</a:t>
            </a:r>
            <a:r>
              <a:rPr lang="en-US" altLang="tr-T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Cheek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tr-T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tr-T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Spell Check!</a:t>
            </a:r>
          </a:p>
        </p:txBody>
      </p:sp>
    </p:spTree>
    <p:extLst>
      <p:ext uri="{BB962C8B-B14F-4D97-AF65-F5344CB8AC3E}">
        <p14:creationId xmlns:p14="http://schemas.microsoft.com/office/powerpoint/2010/main" val="2483285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3A50-05C2-40C3-BC85-A4F4EF78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Rule #10 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32EA5051-868B-43DC-B182-94D325DFA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607" y="2232135"/>
            <a:ext cx="7467600" cy="239373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tr-T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Check Everything!</a:t>
            </a:r>
          </a:p>
        </p:txBody>
      </p:sp>
    </p:spTree>
    <p:extLst>
      <p:ext uri="{BB962C8B-B14F-4D97-AF65-F5344CB8AC3E}">
        <p14:creationId xmlns:p14="http://schemas.microsoft.com/office/powerpoint/2010/main" val="264502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37CCA7D-FC54-4779-9852-655152B09363}"/>
              </a:ext>
            </a:extLst>
          </p:cNvPr>
          <p:cNvGrpSpPr/>
          <p:nvPr/>
        </p:nvGrpSpPr>
        <p:grpSpPr>
          <a:xfrm>
            <a:off x="1316897" y="557910"/>
            <a:ext cx="9547696" cy="5468910"/>
            <a:chOff x="1389605" y="742015"/>
            <a:chExt cx="9547696" cy="5468910"/>
          </a:xfrm>
          <a:blipFill>
            <a:blip r:embed="rId3"/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7D75805-B1D6-41FD-A9FB-01BCD766A36B}"/>
                </a:ext>
              </a:extLst>
            </p:cNvPr>
            <p:cNvSpPr/>
            <p:nvPr/>
          </p:nvSpPr>
          <p:spPr>
            <a:xfrm>
              <a:off x="4582509" y="742015"/>
              <a:ext cx="764498" cy="47019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C4F214-6D55-4705-99EF-1B534B655A66}"/>
                </a:ext>
              </a:extLst>
            </p:cNvPr>
            <p:cNvGrpSpPr/>
            <p:nvPr/>
          </p:nvGrpSpPr>
          <p:grpSpPr>
            <a:xfrm>
              <a:off x="1389605" y="894415"/>
              <a:ext cx="9547696" cy="5316510"/>
              <a:chOff x="1389605" y="894415"/>
              <a:chExt cx="9547696" cy="5316510"/>
            </a:xfrm>
            <a:grpFill/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498110B-CB98-4BFF-A34E-54D57DA322A1}"/>
                  </a:ext>
                </a:extLst>
              </p:cNvPr>
              <p:cNvSpPr/>
              <p:nvPr/>
            </p:nvSpPr>
            <p:spPr>
              <a:xfrm>
                <a:off x="1389605" y="1079292"/>
                <a:ext cx="899410" cy="428641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9D039B5-31BB-4C61-9CDB-7AE99C4903B4}"/>
                  </a:ext>
                </a:extLst>
              </p:cNvPr>
              <p:cNvSpPr/>
              <p:nvPr/>
            </p:nvSpPr>
            <p:spPr>
              <a:xfrm>
                <a:off x="2289015" y="1546486"/>
                <a:ext cx="764498" cy="308797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E72DCEA-470F-4577-BF0D-3D25D9F6C332}"/>
                  </a:ext>
                </a:extLst>
              </p:cNvPr>
              <p:cNvSpPr/>
              <p:nvPr/>
            </p:nvSpPr>
            <p:spPr>
              <a:xfrm>
                <a:off x="3053513" y="1933731"/>
                <a:ext cx="764498" cy="208613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488CC48-363B-41A6-ADDD-44710DDD9504}"/>
                  </a:ext>
                </a:extLst>
              </p:cNvPr>
              <p:cNvSpPr/>
              <p:nvPr/>
            </p:nvSpPr>
            <p:spPr>
              <a:xfrm>
                <a:off x="3818011" y="1384091"/>
                <a:ext cx="764498" cy="360013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74FB773-D049-4E64-9B14-785AE3E9D89B}"/>
                  </a:ext>
                </a:extLst>
              </p:cNvPr>
              <p:cNvSpPr/>
              <p:nvPr/>
            </p:nvSpPr>
            <p:spPr>
              <a:xfrm>
                <a:off x="5338995" y="1156742"/>
                <a:ext cx="899410" cy="482683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BC889E4-F9C1-4488-B7F9-4B6D70DF75B2}"/>
                  </a:ext>
                </a:extLst>
              </p:cNvPr>
              <p:cNvSpPr/>
              <p:nvPr/>
            </p:nvSpPr>
            <p:spPr>
              <a:xfrm>
                <a:off x="6238405" y="924409"/>
                <a:ext cx="764498" cy="345521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5509C23-926A-43BE-AC7F-F9F05CD29EB4}"/>
                  </a:ext>
                </a:extLst>
              </p:cNvPr>
              <p:cNvSpPr/>
              <p:nvPr/>
            </p:nvSpPr>
            <p:spPr>
              <a:xfrm>
                <a:off x="7002903" y="1186720"/>
                <a:ext cx="764498" cy="368008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08ECE1C-FD6F-4B11-8477-BC8247CD5BCD}"/>
                  </a:ext>
                </a:extLst>
              </p:cNvPr>
              <p:cNvSpPr/>
              <p:nvPr/>
            </p:nvSpPr>
            <p:spPr>
              <a:xfrm>
                <a:off x="7752409" y="894415"/>
                <a:ext cx="764498" cy="424221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1E3CEFE-A9DF-4C99-8160-BFC78AEF22C0}"/>
                  </a:ext>
                </a:extLst>
              </p:cNvPr>
              <p:cNvSpPr/>
              <p:nvPr/>
            </p:nvSpPr>
            <p:spPr>
              <a:xfrm>
                <a:off x="8508895" y="1384092"/>
                <a:ext cx="899410" cy="482683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87A6C6D-AB09-423F-9AA2-411001626F67}"/>
                  </a:ext>
                </a:extLst>
              </p:cNvPr>
              <p:cNvSpPr/>
              <p:nvPr/>
            </p:nvSpPr>
            <p:spPr>
              <a:xfrm>
                <a:off x="9408305" y="1676400"/>
                <a:ext cx="764498" cy="376752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3C2637C-1807-465B-862E-B4DAA1BD3F53}"/>
                  </a:ext>
                </a:extLst>
              </p:cNvPr>
              <p:cNvSpPr/>
              <p:nvPr/>
            </p:nvSpPr>
            <p:spPr>
              <a:xfrm>
                <a:off x="10172803" y="2238530"/>
                <a:ext cx="764498" cy="178133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60674D-761A-4739-A6E4-3100036B6C2B}"/>
              </a:ext>
            </a:extLst>
          </p:cNvPr>
          <p:cNvSpPr txBox="1"/>
          <p:nvPr/>
        </p:nvSpPr>
        <p:spPr>
          <a:xfrm>
            <a:off x="726013" y="5647067"/>
            <a:ext cx="10879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Lockheed SR-71 Blackbird</a:t>
            </a:r>
          </a:p>
          <a:p>
            <a:r>
              <a:rPr lang="en-US" sz="1600" dirty="0">
                <a:solidFill>
                  <a:schemeClr val="bg1"/>
                </a:solidFill>
                <a:hlinkClick r:id="rId4"/>
              </a:rPr>
              <a:t>https://en.wikipedia.org/wiki/Lockheed_SR-71_Blackbird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  <a:hlinkClick r:id="rId5"/>
              </a:rPr>
              <a:t>https://www.youtube.com/watch?v=dG6gnJc6XeU&amp;ab_channel=MarshallRossThompson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E57185-8F2B-4325-A0DE-59FBF2B701C2}"/>
              </a:ext>
            </a:extLst>
          </p:cNvPr>
          <p:cNvSpPr/>
          <p:nvPr/>
        </p:nvSpPr>
        <p:spPr>
          <a:xfrm>
            <a:off x="8674742" y="6388201"/>
            <a:ext cx="3071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6"/>
              </a:rPr>
              <a:t>https://youtu.be/ebTnuLRnIOY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06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AC7B-D3B6-4422-BEC9-07770B98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961C-D85D-43F6-827D-3CED76DCD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9758789" cy="402336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Have you ever seen a presentation that has a special effects </a:t>
            </a:r>
            <a:r>
              <a:rPr lang="en-US" sz="4000" b="1" dirty="0"/>
              <a:t>between</a:t>
            </a:r>
            <a:r>
              <a:rPr lang="en-US" sz="4000" dirty="0"/>
              <a:t> slides?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E223B-D9E8-41A1-AA1C-25A3A3A1F1BF}"/>
              </a:ext>
            </a:extLst>
          </p:cNvPr>
          <p:cNvSpPr txBox="1"/>
          <p:nvPr/>
        </p:nvSpPr>
        <p:spPr>
          <a:xfrm>
            <a:off x="3073939" y="3857414"/>
            <a:ext cx="778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You’ve probably seen transitions in actions</a:t>
            </a:r>
          </a:p>
        </p:txBody>
      </p:sp>
    </p:spTree>
    <p:extLst>
      <p:ext uri="{BB962C8B-B14F-4D97-AF65-F5344CB8AC3E}">
        <p14:creationId xmlns:p14="http://schemas.microsoft.com/office/powerpoint/2010/main" val="13858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F6180C1-EC03-421D-8CFE-6332DE0CC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/>
              <a:t>Transitions</a:t>
            </a:r>
            <a:r>
              <a:rPr lang="tr-TR" altLang="en-US"/>
              <a:t>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EE9D2C5-A87F-4FCA-98BB-08472B1D1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058400" cy="44748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To make presentation appear a little more polished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This tool controls the way the whole slide appears on the screen</a:t>
            </a:r>
            <a:endParaRPr lang="en-US" altLang="en-US" sz="2800" dirty="0"/>
          </a:p>
          <a:p>
            <a:pPr>
              <a:buClr>
                <a:srgbClr val="E48312"/>
              </a:buClr>
              <a:buFont typeface="Courier New" panose="02070309020205020404" pitchFamily="49" charset="0"/>
              <a:buChar char="o"/>
            </a:pPr>
            <a:r>
              <a:rPr lang="en-US" alt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Transitions are effects for moving from slide to slide</a:t>
            </a:r>
          </a:p>
          <a:p>
            <a:pPr>
              <a:buClr>
                <a:srgbClr val="E48312"/>
              </a:buClr>
              <a:buFont typeface="Courier New" panose="02070309020205020404" pitchFamily="49" charset="0"/>
              <a:buChar char="o"/>
            </a:pPr>
            <a:r>
              <a:rPr lang="en-US" alt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Each slide in a presentation can appear in a different way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You can have slideshow advance automatically with specific timings:</a:t>
            </a:r>
            <a:endParaRPr lang="ar-IQ" alt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dirty="0"/>
              <a:t>Transitions &gt; Advance Slide &gt; Automatically after 00:00 (time).</a:t>
            </a:r>
            <a:endParaRPr lang="ar-IQ" altLang="en-US" sz="2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000" dirty="0"/>
              <a:t>Transitions can apply to </a:t>
            </a:r>
            <a:r>
              <a:rPr lang="en-US" altLang="en-US" sz="3000" b="1" dirty="0"/>
              <a:t>one slide </a:t>
            </a:r>
            <a:r>
              <a:rPr lang="en-US" altLang="en-US" sz="3000" dirty="0"/>
              <a:t>or </a:t>
            </a:r>
            <a:r>
              <a:rPr lang="en-US" altLang="en-US" sz="3000" b="1" dirty="0"/>
              <a:t>Apply to All</a:t>
            </a:r>
            <a:r>
              <a:rPr lang="en-US" altLang="en-US" sz="3000" dirty="0"/>
              <a:t>.</a:t>
            </a:r>
            <a:endParaRPr lang="ar-IQ" altLang="en-US" sz="3000" dirty="0"/>
          </a:p>
          <a:p>
            <a:pPr>
              <a:buFont typeface="Courier New" panose="02070309020205020404" pitchFamily="49" charset="0"/>
              <a:buChar char="o"/>
            </a:pPr>
            <a:endParaRPr lang="en-US" altLang="en-US" sz="2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tr-TR" alt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014D76-A2AA-4869-8E84-74BC93FB4B4D}"/>
              </a:ext>
            </a:extLst>
          </p:cNvPr>
          <p:cNvSpPr txBox="1">
            <a:spLocks/>
          </p:cNvSpPr>
          <p:nvPr/>
        </p:nvSpPr>
        <p:spPr>
          <a:xfrm>
            <a:off x="1061092" y="156158"/>
            <a:ext cx="981081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Apply Transitions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B01CFD-EF9E-48EE-8182-33AA7FF9AFE0}"/>
              </a:ext>
            </a:extLst>
          </p:cNvPr>
          <p:cNvSpPr txBox="1">
            <a:spLocks/>
          </p:cNvSpPr>
          <p:nvPr/>
        </p:nvSpPr>
        <p:spPr>
          <a:xfrm>
            <a:off x="829862" y="1864693"/>
            <a:ext cx="7389226" cy="447574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nl-NL" sz="3300" dirty="0"/>
              <a:t>Go to the </a:t>
            </a:r>
            <a:r>
              <a:rPr lang="en-US" altLang="en-US" sz="3300" dirty="0"/>
              <a:t>“</a:t>
            </a:r>
            <a:r>
              <a:rPr lang="en-US" altLang="nl-NL" sz="3300" dirty="0"/>
              <a:t>Transitions</a:t>
            </a:r>
            <a:r>
              <a:rPr lang="en-US" altLang="en-US" sz="3300" dirty="0"/>
              <a:t>”</a:t>
            </a:r>
            <a:r>
              <a:rPr lang="en-US" altLang="nl-NL" sz="3300" dirty="0"/>
              <a:t> ribbon.</a:t>
            </a:r>
            <a:endParaRPr lang="ar-IQ" altLang="nl-NL" sz="33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nl-NL" sz="3300" dirty="0"/>
              <a:t>Select desired Transition from toolbar.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altLang="en-US" sz="3600" dirty="0"/>
              <a:t>There are many transitions to choose from</a:t>
            </a:r>
            <a:endParaRPr lang="en-US" altLang="en-US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altLang="en-US" sz="3400" dirty="0"/>
              <a:t> each one allows you to control the speed and even add sound.   </a:t>
            </a:r>
            <a:endParaRPr lang="en-US" altLang="en-US" sz="3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nl-NL" sz="3600" dirty="0"/>
              <a:t>You may add sounds but not between every slide become overwhelming</a:t>
            </a:r>
            <a:endParaRPr lang="ar-IQ" altLang="nl-NL" sz="3300" dirty="0"/>
          </a:p>
          <a:p>
            <a:pPr>
              <a:buFont typeface="Courier New" panose="02070309020205020404" pitchFamily="49" charset="0"/>
              <a:buChar char="o"/>
            </a:pPr>
            <a:endParaRPr lang="en-US" altLang="nl-NL" sz="2800" dirty="0"/>
          </a:p>
          <a:p>
            <a:pPr>
              <a:buFont typeface="Wingdings 2" panose="05020102010507070707" pitchFamily="18" charset="2"/>
              <a:buNone/>
            </a:pPr>
            <a:endParaRPr lang="en-US" altLang="nl-NL" dirty="0"/>
          </a:p>
        </p:txBody>
      </p:sp>
      <p:pic>
        <p:nvPicPr>
          <p:cNvPr id="5" name="Picture 3" descr="1Tranisitions.jpg">
            <a:extLst>
              <a:ext uri="{FF2B5EF4-FFF2-40B4-BE49-F238E27FC236}">
                <a16:creationId xmlns:a16="http://schemas.microsoft.com/office/drawing/2014/main" id="{A0AAE993-2B41-4498-A1B6-CDFC0B6AB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1"/>
          <a:stretch>
            <a:fillRect/>
          </a:stretch>
        </p:blipFill>
        <p:spPr bwMode="auto">
          <a:xfrm>
            <a:off x="8219088" y="1999432"/>
            <a:ext cx="3552497" cy="91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8E331-A812-4DAF-93A9-7BB7BE9D0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5" r="30247" b="24699"/>
          <a:stretch/>
        </p:blipFill>
        <p:spPr>
          <a:xfrm>
            <a:off x="8219090" y="3429000"/>
            <a:ext cx="3552496" cy="264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5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D759-9284-4F57-B8DB-4BEBBA1A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Basic Terminology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53693-C9DB-46A2-9679-158ED4CD6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single page in PowerPoint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 - 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the slides for a speech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Slide layout – 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things are arranged on a slide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Design template – 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slides are unified by preselected fonts, colors, graphics, etc.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79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E574-A292-4868-B3E1-B3339301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 Categories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E3DAD48B-9A93-4CA6-9AB2-6725827DBD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1074" y="1884643"/>
            <a:ext cx="10852760" cy="4461727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800" dirty="0"/>
              <a:t>Divided into </a:t>
            </a:r>
            <a:r>
              <a:rPr lang="tr-TR" altLang="en-US" sz="2800" b="1" dirty="0"/>
              <a:t>three categories</a:t>
            </a:r>
            <a:r>
              <a:rPr lang="tr-TR" altLang="en-US" sz="2800" dirty="0"/>
              <a:t> of unique transitions </a:t>
            </a:r>
            <a:r>
              <a:rPr lang="en-US" altLang="en-US" sz="2800" dirty="0"/>
              <a:t>depend of the type of effect: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800" dirty="0"/>
              <a:t> </a:t>
            </a:r>
            <a:r>
              <a:rPr lang="en-US" altLang="en-US" sz="2800" b="1" dirty="0"/>
              <a:t>Subtle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US" altLang="en-US" sz="28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en-US" sz="2800" b="1" dirty="0"/>
              <a:t>Exciting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Not recommended using too many transitions from Exciting, looks more interesting BUT</a:t>
            </a:r>
            <a:r>
              <a:rPr lang="en-US" sz="2600" dirty="0">
                <a:sym typeface="Wingdings" panose="05000000000000000000" pitchFamily="2" charset="2"/>
              </a:rPr>
              <a:t>  unprofessional (silly)</a:t>
            </a:r>
            <a:endParaRPr lang="en-US" altLang="en-US" sz="26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b="1" dirty="0"/>
              <a:t>Dynamic Content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Affect only the content of your slides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US" altLang="en-US" sz="2800" b="1" dirty="0"/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2DA0C40E-CA97-4465-B77E-F923D3FD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37" y="2359324"/>
            <a:ext cx="5794657" cy="10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5">
            <a:extLst>
              <a:ext uri="{FF2B5EF4-FFF2-40B4-BE49-F238E27FC236}">
                <a16:creationId xmlns:a16="http://schemas.microsoft.com/office/drawing/2014/main" id="{ECA40378-E5C4-43CE-A7AC-020114D28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69" y="3420340"/>
            <a:ext cx="5794657" cy="10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6">
            <a:extLst>
              <a:ext uri="{FF2B5EF4-FFF2-40B4-BE49-F238E27FC236}">
                <a16:creationId xmlns:a16="http://schemas.microsoft.com/office/drawing/2014/main" id="{8C086AFF-3A58-451F-949B-1612A2BA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97" y="5115117"/>
            <a:ext cx="4773009" cy="10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65711FF-E720-460B-A240-1E5D5C73B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/>
              <a:t>M</a:t>
            </a:r>
            <a:r>
              <a:rPr lang="tr-TR" altLang="en-US" b="1" dirty="0"/>
              <a:t>odify the </a:t>
            </a:r>
            <a:r>
              <a:rPr lang="en-US" altLang="en-US" b="1" dirty="0"/>
              <a:t>D</a:t>
            </a:r>
            <a:r>
              <a:rPr lang="tr-TR" altLang="en-US" b="1" dirty="0"/>
              <a:t>uration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B46D446-D428-4D83-AAC1-0F2FED2B7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tr-TR" altLang="en-US" sz="2800" dirty="0"/>
              <a:t>Select the slide that includes the </a:t>
            </a:r>
            <a:r>
              <a:rPr lang="tr-TR" altLang="en-US" sz="2800" b="1" dirty="0"/>
              <a:t>transition</a:t>
            </a:r>
            <a:r>
              <a:rPr lang="tr-TR" altLang="en-US" sz="2800" dirty="0"/>
              <a:t> you wish to modify.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altLang="en-US" sz="2800" dirty="0"/>
              <a:t>In the </a:t>
            </a:r>
            <a:r>
              <a:rPr lang="tr-TR" altLang="en-US" sz="2800" b="1" dirty="0"/>
              <a:t>Duration</a:t>
            </a:r>
            <a:r>
              <a:rPr lang="tr-TR" altLang="en-US" sz="2800" dirty="0"/>
              <a:t> field in the </a:t>
            </a:r>
            <a:r>
              <a:rPr lang="tr-TR" altLang="en-US" sz="2800" b="1" dirty="0"/>
              <a:t>Timing</a:t>
            </a:r>
            <a:r>
              <a:rPr lang="tr-TR" altLang="en-US" sz="2800" dirty="0"/>
              <a:t> group, enter the amount of time you want the transition to take.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11EC2A16-AE4B-4B09-A3CF-D4744A2A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38" y="3506894"/>
            <a:ext cx="8001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99A50FB-823D-4B0D-940A-E3C69F8DC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/>
              <a:t>P</a:t>
            </a:r>
            <a:r>
              <a:rPr lang="tr-TR" altLang="en-US" b="1" dirty="0"/>
              <a:t>review a </a:t>
            </a:r>
            <a:r>
              <a:rPr lang="en-US" altLang="en-US" b="1" dirty="0"/>
              <a:t>T</a:t>
            </a:r>
            <a:r>
              <a:rPr lang="tr-TR" altLang="en-US" b="1" dirty="0"/>
              <a:t>ransition</a:t>
            </a:r>
            <a:r>
              <a:rPr lang="en-US" altLang="en-US" b="1" dirty="0"/>
              <a:t>s</a:t>
            </a:r>
            <a:endParaRPr lang="tr-TR" altLang="en-US" b="1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19F218A-325E-4727-9FF5-CDE2522AA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tr-TR" altLang="en-US" sz="2800" dirty="0"/>
              <a:t>Click the </a:t>
            </a:r>
            <a:r>
              <a:rPr lang="tr-TR" altLang="en-US" sz="2800" b="1" dirty="0"/>
              <a:t>Preview</a:t>
            </a:r>
            <a:r>
              <a:rPr lang="tr-TR" altLang="en-US" sz="2800" dirty="0"/>
              <a:t> command on the </a:t>
            </a:r>
            <a:r>
              <a:rPr lang="tr-TR" altLang="en-US" sz="2800" b="1" dirty="0"/>
              <a:t>Transitions</a:t>
            </a:r>
            <a:r>
              <a:rPr lang="tr-TR" altLang="en-US" sz="2800" dirty="0"/>
              <a:t> tab. 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E47BB9DF-BCFF-4FC4-8522-AF334968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14" y="2626653"/>
            <a:ext cx="7086600" cy="324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D7D3025-4104-485E-AFB7-3F373E05F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/>
              <a:t>R</a:t>
            </a:r>
            <a:r>
              <a:rPr lang="tr-TR" altLang="en-US" b="1" dirty="0"/>
              <a:t>emove a </a:t>
            </a:r>
            <a:r>
              <a:rPr lang="en-US" altLang="en-US" b="1" dirty="0"/>
              <a:t>T</a:t>
            </a:r>
            <a:r>
              <a:rPr lang="tr-TR" altLang="en-US" b="1" dirty="0"/>
              <a:t>ransition: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D74F67C-F9B1-4991-BA2F-5748A97A4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tr-TR" altLang="en-US" sz="2800" dirty="0"/>
              <a:t>Select the </a:t>
            </a:r>
            <a:r>
              <a:rPr lang="tr-TR" altLang="en-US" sz="2800" b="1" dirty="0"/>
              <a:t>slide</a:t>
            </a:r>
            <a:r>
              <a:rPr lang="tr-TR" altLang="en-US" sz="2800" dirty="0"/>
              <a:t> you wish to modify.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altLang="en-US" sz="2800" dirty="0"/>
              <a:t>Choose </a:t>
            </a:r>
            <a:r>
              <a:rPr lang="tr-TR" altLang="en-US" sz="2800" b="1" dirty="0"/>
              <a:t>None</a:t>
            </a:r>
            <a:r>
              <a:rPr lang="tr-TR" altLang="en-US" sz="2800" dirty="0"/>
              <a:t> from the gallery in the </a:t>
            </a:r>
            <a:r>
              <a:rPr lang="tr-TR" altLang="en-US" sz="2800" b="1" dirty="0"/>
              <a:t>Transition to This Slide</a:t>
            </a:r>
            <a:r>
              <a:rPr lang="tr-TR" altLang="en-US" sz="2800" dirty="0"/>
              <a:t> group. 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1946C016-B8A5-4577-B17D-F3A59290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35" y="3113689"/>
            <a:ext cx="792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89FB34-4DB5-4DDC-873C-6D496623E0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86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9A0450-BB7A-40E4-BC99-C89A38F5B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89FB34-4DB5-4DDC-873C-6D496623E0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183D4C-472C-46A5-8452-2FBEF9EDF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58" y="0"/>
            <a:ext cx="579470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C54626-8508-4216-B1AA-A8D45805E2AF}"/>
              </a:ext>
            </a:extLst>
          </p:cNvPr>
          <p:cNvSpPr/>
          <p:nvPr/>
        </p:nvSpPr>
        <p:spPr>
          <a:xfrm>
            <a:off x="0" y="0"/>
            <a:ext cx="3263958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347432-C9BA-433C-A0F2-3697BD5AAB6D}"/>
              </a:ext>
            </a:extLst>
          </p:cNvPr>
          <p:cNvSpPr/>
          <p:nvPr/>
        </p:nvSpPr>
        <p:spPr>
          <a:xfrm>
            <a:off x="93967" y="6322000"/>
            <a:ext cx="8755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Image source https://pixabay.com/illustrations/the-door-wood-boards-castle-1907187/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DFE071-461A-4846-8695-9710EEF3C0AC}"/>
              </a:ext>
            </a:extLst>
          </p:cNvPr>
          <p:cNvSpPr/>
          <p:nvPr/>
        </p:nvSpPr>
        <p:spPr>
          <a:xfrm>
            <a:off x="8943677" y="0"/>
            <a:ext cx="3263958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44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9A0450-BB7A-40E4-BC99-C89A38F5B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1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4A78F9-AC60-403D-9127-6FCFC49D41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45729" y="786224"/>
            <a:ext cx="5833242" cy="1780354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FC Barcelona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126531-96BA-48B7-BFC1-7D7EE8D2C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64" y="2352674"/>
            <a:ext cx="2791373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4A78F9-AC60-403D-9127-6FCFC49D41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79379" y="973357"/>
            <a:ext cx="5833242" cy="1780354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tx1"/>
                </a:solidFill>
              </a:rPr>
              <a:t>FC Barcelona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D153B-BD75-456B-891F-156593A2B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64" y="2352674"/>
            <a:ext cx="2791373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5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14C7-C948-45FA-931F-14677F8B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Things to Maintains During Slides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4329-9330-4A0D-B0C6-C7F2E156A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253893" cy="402336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ar-SA" sz="32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 not use the media to hide you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ar-SA" sz="32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audience came to SEE you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ar-SA" sz="32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media should ENHANCE the presentation, not BE the presentation</a:t>
            </a:r>
          </a:p>
          <a:p>
            <a:pPr>
              <a:lnSpc>
                <a:spcPct val="85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ar-SA" sz="32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If you’re only going to read from the slides, then just send them the slides!</a:t>
            </a:r>
          </a:p>
        </p:txBody>
      </p:sp>
    </p:spTree>
    <p:extLst>
      <p:ext uri="{BB962C8B-B14F-4D97-AF65-F5344CB8AC3E}">
        <p14:creationId xmlns:p14="http://schemas.microsoft.com/office/powerpoint/2010/main" val="2852613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F919FF4-353B-40D3-A8EE-688E53048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Using Animation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7AFB46D-4829-41DF-9514-23B66620B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058400" cy="4365285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Animation is the tool which gives you control over the way your slide appears on the screen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altLang="en-US" sz="2800" dirty="0"/>
              <a:t> </a:t>
            </a:r>
            <a:r>
              <a:rPr lang="en-US" altLang="en-US" sz="2800" dirty="0"/>
              <a:t>A</a:t>
            </a:r>
            <a:r>
              <a:rPr lang="tr-TR" altLang="en-US" sz="2800" dirty="0"/>
              <a:t>nimations create animated effects to text and graphics during a slide show</a:t>
            </a:r>
            <a:endParaRPr lang="en-US" alt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altLang="en-US" sz="2800" dirty="0"/>
              <a:t>Movement applied to an object/text in a slide show </a:t>
            </a:r>
            <a:endParaRPr lang="tr-TR" alt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tr-TR" altLang="en-US" sz="2800" dirty="0"/>
              <a:t>There are a variety of animations that can be applied to text or graphics in multiple ways from a single word to all of the text on a slide</a:t>
            </a:r>
            <a:endParaRPr lang="en-US" alt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Animating your text makes it easier for audience to follow your presentation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You can have each bullet come in one at a time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You can also coordinate screen capture examples with the item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ED945D9-B2A6-48E3-B457-FE383AD30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Text: No Animation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D7EEEBF-B5E3-4F48-89E2-E5D14E8C1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Text with no animation can be overwhelming.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The words tend to blur together and the audience gets lost.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Audience tend to read everything that is put in front of them and may ignore what the presenter is saying.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21AF05F-A586-4748-9DB4-DA193DE8B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With Animation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EAE70A6-ACF6-4160-BD0B-35F6B0161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Make each bulleted item appear individually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Text will be easier for the audience to follow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Audience will not be tempted to read ahead </a:t>
            </a:r>
          </a:p>
        </p:txBody>
      </p:sp>
      <p:pic>
        <p:nvPicPr>
          <p:cNvPr id="7" name="Picture 7" descr="bart-simpson-chalkboard">
            <a:extLst>
              <a:ext uri="{FF2B5EF4-FFF2-40B4-BE49-F238E27FC236}">
                <a16:creationId xmlns:a16="http://schemas.microsoft.com/office/drawing/2014/main" id="{3F3E0608-5C4B-40A0-9942-EB45B1979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657600"/>
            <a:ext cx="4689265" cy="251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BFD3BA94-2492-4834-A52E-66AE1C2EC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512" y="3904859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FFFF"/>
                </a:solidFill>
                <a:latin typeface="Chalkboard Bold" pitchFamily="1" charset="0"/>
              </a:rPr>
              <a:t>My name is Bart Simpson.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9" name="Picture 4" descr="bart_skateboard">
            <a:extLst>
              <a:ext uri="{FF2B5EF4-FFF2-40B4-BE49-F238E27FC236}">
                <a16:creationId xmlns:a16="http://schemas.microsoft.com/office/drawing/2014/main" id="{ECC554ED-8211-495E-9F51-75FD6F69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12" y="3728017"/>
            <a:ext cx="2317796" cy="23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y Ou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9508A35-DFC1-4062-8E9D-45D42FF45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Animate Text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EEC66F8-AB03-4CC7-935F-877B05142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853905"/>
            <a:ext cx="9771511" cy="437325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Type text on each slide first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Go to animation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Highlight the section you wish to animate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You can either apply the same animation to Every slide or animate each slide individually.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Quickest is to apply same animation to Every slide.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800" dirty="0"/>
              <a:t>You may have to add some custom animation later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5A2E6-9992-4956-AB72-248513E24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344"/>
          <a:stretch/>
        </p:blipFill>
        <p:spPr>
          <a:xfrm>
            <a:off x="1269809" y="1899739"/>
            <a:ext cx="10058400" cy="791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89532F1-8DBA-4487-9616-9E4C33102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Animate Every Slide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21A5BBA-8E97-409A-8C6A-9527333D2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2556" y="1910821"/>
            <a:ext cx="10058400" cy="402336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sz="2800" dirty="0"/>
              <a:t>2. Choose “Animation Schemes”</a:t>
            </a:r>
          </a:p>
          <a:p>
            <a:pPr marL="609600" indent="-609600">
              <a:buNone/>
            </a:pPr>
            <a:r>
              <a:rPr lang="en-US" altLang="en-US" sz="2800" dirty="0"/>
              <a:t>3. Pick an animation</a:t>
            </a:r>
          </a:p>
          <a:p>
            <a:pPr marL="609600" indent="-609600">
              <a:buNone/>
            </a:pPr>
            <a:r>
              <a:rPr lang="en-US" altLang="en-US" sz="2800" dirty="0"/>
              <a:t>4. Pick an effect</a:t>
            </a:r>
          </a:p>
          <a:p>
            <a:pPr marL="609600" indent="-609600">
              <a:buNone/>
            </a:pPr>
            <a:r>
              <a:rPr lang="en-US" altLang="en-US" sz="2800" dirty="0"/>
              <a:t>5. </a:t>
            </a:r>
            <a:r>
              <a:rPr lang="tr-TR" altLang="en-US" sz="2800" dirty="0"/>
              <a:t>can preview the current slide by </a:t>
            </a:r>
            <a:endParaRPr lang="en-US" altLang="en-US" sz="2800" dirty="0"/>
          </a:p>
          <a:p>
            <a:pPr marL="609600" indent="-609600">
              <a:buNone/>
            </a:pPr>
            <a:r>
              <a:rPr lang="tr-TR" altLang="en-US" sz="2800" dirty="0"/>
              <a:t>clicking on the </a:t>
            </a:r>
            <a:r>
              <a:rPr lang="tr-TR" altLang="en-US" sz="2800" b="1" dirty="0"/>
              <a:t>Preview </a:t>
            </a:r>
            <a:r>
              <a:rPr lang="tr-TR" altLang="en-US" sz="2800" dirty="0"/>
              <a:t>command. </a:t>
            </a:r>
            <a:endParaRPr lang="en-US" altLang="en-US" sz="2800" dirty="0"/>
          </a:p>
          <a:p>
            <a:pPr marL="609600" indent="-609600">
              <a:buNone/>
            </a:pPr>
            <a:r>
              <a:rPr lang="en-US" altLang="en-US" sz="2800" dirty="0"/>
              <a:t>6. Click the “Apply to All Slides” button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2BFF0-77C8-444E-927F-C1D6F5B4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27" y="1854248"/>
            <a:ext cx="4879603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7E1A683-4933-4401-BD48-D10BF8335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Animate Text Concluded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CA92326-DE4A-4E2B-BC97-573715A7A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After adding an effect, you can specify a few other things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Click on the item you animated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800" dirty="0"/>
              <a:t>You can adjust how </a:t>
            </a:r>
            <a:br>
              <a:rPr lang="en-US" altLang="en-US" sz="2800" dirty="0"/>
            </a:br>
            <a:r>
              <a:rPr lang="en-US" altLang="en-US" sz="2800" dirty="0"/>
              <a:t>subtext appears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800" dirty="0"/>
              <a:t>Effect Options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800" dirty="0"/>
              <a:t>Timings, etc.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Then move to the next element and repeat the process</a:t>
            </a:r>
            <a:endParaRPr lang="en-US" altLang="en-US" sz="3000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38149B3-E2D6-4793-98A2-584B1CAC7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Remove Animation on Certain Slides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3420617-EEA4-416F-896A-219EABB08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If you have picked an animation scheme, but want to “remove </a:t>
            </a:r>
            <a:br>
              <a:rPr lang="en-US" altLang="en-US" sz="2800" dirty="0"/>
            </a:br>
            <a:r>
              <a:rPr lang="en-US" altLang="en-US" sz="2800" dirty="0"/>
              <a:t>animate” certain slides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2800" dirty="0"/>
              <a:t>You MUST first go back  into “animation schemes”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800" dirty="0"/>
              <a:t>and pick “no animation” for each text box you want to</a:t>
            </a:r>
            <a:br>
              <a:rPr lang="en-US" altLang="en-US" sz="2800" dirty="0"/>
            </a:br>
            <a:r>
              <a:rPr lang="en-US" altLang="en-US" sz="2800" dirty="0"/>
              <a:t> “None or remove animate</a:t>
            </a:r>
            <a:r>
              <a:rPr lang="en-US" altLang="en-US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C7B9119-BB9E-4411-942F-F98AC5A9C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5700" y="543525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Limit Animation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C5FB629-1C7C-4465-A59E-DA9D77A018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4521" y="1871962"/>
            <a:ext cx="9669267" cy="4114800"/>
          </a:xfrm>
        </p:spPr>
        <p:txBody>
          <a:bodyPr/>
          <a:lstStyle/>
          <a:p>
            <a:pPr eaLnBrk="1" hangingPunct="1"/>
            <a:r>
              <a:rPr lang="en-US" altLang="ar-SA" sz="2400" dirty="0">
                <a:solidFill>
                  <a:schemeClr val="tx1"/>
                </a:solidFill>
                <a:latin typeface="Tahoma" panose="020B0604030504040204" pitchFamily="34" charset="0"/>
              </a:rPr>
              <a:t>Use the same animation throughout the entire presentation</a:t>
            </a:r>
          </a:p>
          <a:p>
            <a:pPr eaLnBrk="1" hangingPunct="1"/>
            <a:r>
              <a:rPr lang="en-US" altLang="ar-SA" sz="2400" dirty="0">
                <a:solidFill>
                  <a:schemeClr val="tx1"/>
                </a:solidFill>
                <a:latin typeface="Tahoma" panose="020B0604030504040204" pitchFamily="34" charset="0"/>
              </a:rPr>
              <a:t>Using more than one can be very distracting</a:t>
            </a:r>
          </a:p>
          <a:p>
            <a:pPr lvl="1" eaLnBrk="1" hangingPunct="1"/>
            <a:r>
              <a:rPr lang="en-US" altLang="ar-SA" sz="2400" dirty="0">
                <a:solidFill>
                  <a:schemeClr val="tx1"/>
                </a:solidFill>
                <a:latin typeface="Tahoma" panose="020B0604030504040204" pitchFamily="34" charset="0"/>
              </a:rPr>
              <a:t>The audience will only see the animation and not the message you’re trying to get across</a:t>
            </a:r>
            <a:r>
              <a:rPr lang="en-US" altLang="ar-SA" sz="2400" dirty="0">
                <a:solidFill>
                  <a:schemeClr val="tx1"/>
                </a:solidFill>
              </a:rPr>
              <a:t> </a:t>
            </a:r>
          </a:p>
          <a:p>
            <a:pPr lvl="1" eaLnBrk="1" hangingPunct="1"/>
            <a:endParaRPr lang="en-US" altLang="ar-SA" dirty="0">
              <a:solidFill>
                <a:schemeClr val="tx2"/>
              </a:solidFill>
            </a:endParaRPr>
          </a:p>
        </p:txBody>
      </p:sp>
      <p:sp>
        <p:nvSpPr>
          <p:cNvPr id="44043" name="عنصر نائب لرقم الشريحة 10">
            <a:extLst>
              <a:ext uri="{FF2B5EF4-FFF2-40B4-BE49-F238E27FC236}">
                <a16:creationId xmlns:a16="http://schemas.microsoft.com/office/drawing/2014/main" id="{917743A8-AE2B-4054-95E2-BE088922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2C6CD2F-AB3F-4030-AC89-842F105E5541}" type="slidenum">
              <a:rPr lang="en-US" altLang="en-US" sz="1400">
                <a:solidFill>
                  <a:schemeClr val="tx2"/>
                </a:solidFill>
              </a:rPr>
              <a:pPr/>
              <a:t>37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A8474449-BF6C-4AF3-87CD-3E2FFAB42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838" y="832450"/>
            <a:ext cx="393700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!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2B04DA4D-94B2-46CF-AEAB-7CA82D369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019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ar-SA" sz="24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44042" name="Picture 17" descr="sad_smiley.jpg">
            <a:extLst>
              <a:ext uri="{FF2B5EF4-FFF2-40B4-BE49-F238E27FC236}">
                <a16:creationId xmlns:a16="http://schemas.microsoft.com/office/drawing/2014/main" id="{A46242A5-CCB3-486E-84A5-954861697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35" y="437509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2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bldLvl="2" autoUpdateAnimBg="0" advAuto="0"/>
      <p:bldP spid="4813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989C2136-4332-402C-998E-13AB320F8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Record Automatic slide timings</a:t>
            </a: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BE7DCC2C-2163-418D-9C28-0D0FCBFEC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1737360"/>
            <a:ext cx="1066737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>
                <a:latin typeface="+mn-lt"/>
              </a:rPr>
              <a:t>You can set the slides to run continuously and automatically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+mn-lt"/>
              </a:rPr>
              <a:t>Firstly, complete creating the slides, setting slide transitions and animations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+mn-lt"/>
              </a:rPr>
              <a:t>Go to the SLIDE SHOW menu and choose Rehearse Timings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+mn-lt"/>
              </a:rPr>
              <a:t>The first slide appears on screen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+mn-lt"/>
              </a:rPr>
              <a:t>Click the left mouse button to proceed to the next step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+mn-lt"/>
              </a:rPr>
              <a:t>At the next viewing of the slides you can choose to save the timings or rehearse new timings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+mn-lt"/>
              </a:rPr>
              <a:t>New timings can be recorded at a later stage as well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324089-E237-43CB-8DEB-D74F11558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124" b="77870"/>
          <a:stretch/>
        </p:blipFill>
        <p:spPr>
          <a:xfrm>
            <a:off x="3422464" y="4908465"/>
            <a:ext cx="8031637" cy="15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66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AA1E96F-B032-488D-8AC0-3D0A4A998676}"/>
              </a:ext>
            </a:extLst>
          </p:cNvPr>
          <p:cNvSpPr txBox="1">
            <a:spLocks noChangeArrowheads="1"/>
          </p:cNvSpPr>
          <p:nvPr/>
        </p:nvSpPr>
        <p:spPr>
          <a:xfrm>
            <a:off x="1208690" y="678027"/>
            <a:ext cx="10058400" cy="9142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Screen shots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6B251F0-91B2-424B-B58D-F3DD77A927A1}"/>
              </a:ext>
            </a:extLst>
          </p:cNvPr>
          <p:cNvSpPr txBox="1">
            <a:spLocks noChangeArrowheads="1"/>
          </p:cNvSpPr>
          <p:nvPr/>
        </p:nvSpPr>
        <p:spPr>
          <a:xfrm>
            <a:off x="1208690" y="1866434"/>
            <a:ext cx="10058400" cy="417701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useful for capturing images from your computer screen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the ctrl/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Print Screen/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 key 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Windows saves the image to the Clipboard.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like to save the pic in your machine </a:t>
            </a: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Windows Paint and choose Edit/Paste. </a:t>
            </a:r>
          </a:p>
          <a:p>
            <a:pPr marL="566928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 file and insert.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you can just past the picture from Clipboard to your slide.</a:t>
            </a:r>
          </a:p>
        </p:txBody>
      </p:sp>
    </p:spTree>
    <p:extLst>
      <p:ext uri="{BB962C8B-B14F-4D97-AF65-F5344CB8AC3E}">
        <p14:creationId xmlns:p14="http://schemas.microsoft.com/office/powerpoint/2010/main" val="245206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64ECDB-8D4F-4D86-AEE0-8351CD82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457201"/>
            <a:ext cx="10566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Rule #1</a:t>
            </a:r>
          </a:p>
        </p:txBody>
      </p:sp>
      <p:sp>
        <p:nvSpPr>
          <p:cNvPr id="29699" name="Content Placeholder 8">
            <a:extLst>
              <a:ext uri="{FF2B5EF4-FFF2-40B4-BE49-F238E27FC236}">
                <a16:creationId xmlns:a16="http://schemas.microsoft.com/office/drawing/2014/main" id="{EE5E606B-F702-4D7A-B746-0906061D8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198" y="1851897"/>
            <a:ext cx="8535230" cy="100747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tr-TR" sz="6000" b="1" dirty="0"/>
              <a:t>One key point per slide!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B1228B-2785-44A5-94DE-3D355FC55A9C}"/>
              </a:ext>
            </a:extLst>
          </p:cNvPr>
          <p:cNvSpPr txBox="1">
            <a:spLocks noChangeArrowheads="1"/>
          </p:cNvSpPr>
          <p:nvPr/>
        </p:nvSpPr>
        <p:spPr>
          <a:xfrm>
            <a:off x="1433348" y="3111063"/>
            <a:ext cx="9325303" cy="2900854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Bullet Points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Cover Components of Each Idea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Put the information into more than one slide.  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altLang="tr-TR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altLang="tr-TR" sz="86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It’s free!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Char char="•"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Tx/>
              <a:buChar char="•"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58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A1E2-6693-47A6-A55A-422141BE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Rearrange Slides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335AC3BA-A16F-48B2-AAD2-C0DEBCEC1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78" y="1902371"/>
            <a:ext cx="9957501" cy="4196803"/>
          </a:xfrm>
        </p:spPr>
        <p:txBody>
          <a:bodyPr/>
          <a:lstStyle/>
          <a:p>
            <a:pPr eaLnBrk="1" hangingPunct="1"/>
            <a:r>
              <a:rPr lang="en-US" altLang="nl-NL" sz="2800" dirty="0"/>
              <a:t>To move a slide, click on the slide thumbnail in the left column</a:t>
            </a:r>
          </a:p>
          <a:p>
            <a:pPr lvl="1" eaLnBrk="1" hangingPunct="1"/>
            <a:r>
              <a:rPr lang="en-US" altLang="nl-NL" sz="2800" dirty="0"/>
              <a:t>Drag and drop the slide at the desired location.</a:t>
            </a:r>
          </a:p>
          <a:p>
            <a:pPr eaLnBrk="1" hangingPunct="1"/>
            <a:r>
              <a:rPr lang="en-US" altLang="nl-NL" sz="2800" dirty="0"/>
              <a:t>To move consecutive slides at one time, click and hold the Shift key as you select the slides you want to move.</a:t>
            </a:r>
          </a:p>
          <a:p>
            <a:pPr lvl="1" eaLnBrk="1" hangingPunct="1"/>
            <a:r>
              <a:rPr lang="en-US" altLang="nl-NL" sz="2800" dirty="0"/>
              <a:t>Drag and drop the slides at the desired location.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336789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A8FB0AD-2282-42F8-91F3-92BF262C8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tr-TR" altLang="en-US" dirty="0"/>
              <a:t>To stop or end a slide show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73114B9-5594-4208-B17A-041D7C242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9680" y="1892431"/>
            <a:ext cx="99060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tr-TR" altLang="en-US" sz="2800" dirty="0"/>
              <a:t>To end slide show, select the menu box options</a:t>
            </a:r>
            <a:r>
              <a:rPr lang="en-US" altLang="en-US" sz="2800" dirty="0"/>
              <a:t> ( … ) </a:t>
            </a:r>
            <a:r>
              <a:rPr lang="tr-TR" altLang="en-US" sz="2800" dirty="0"/>
              <a:t>and click End Show. 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tr-TR" altLang="en-US" sz="2800" dirty="0"/>
              <a:t>You can also press the "Esc" key at the top left of your keyboard to end the show.  </a:t>
            </a:r>
          </a:p>
        </p:txBody>
      </p:sp>
    </p:spTree>
    <p:extLst>
      <p:ext uri="{BB962C8B-B14F-4D97-AF65-F5344CB8AC3E}">
        <p14:creationId xmlns:p14="http://schemas.microsoft.com/office/powerpoint/2010/main" val="3575069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17B4-CD01-430C-A3CD-DD8E7291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Autorun PowerPoint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66246-888B-403A-91DE-C654EFB27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7085186" cy="449850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Make presentations in PowerPoint to run automatically when the user click on the file.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Clicks on the presentation .ppt file or icon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i="1" dirty="0"/>
              <a:t>Save the PowerPoint file as PowerPoint Show file format .</a:t>
            </a:r>
            <a:r>
              <a:rPr lang="en-US" sz="2800" i="1" dirty="0" err="1"/>
              <a:t>pps</a:t>
            </a:r>
            <a:r>
              <a:rPr lang="en-US" sz="2800" i="1" dirty="0"/>
              <a:t> or .</a:t>
            </a:r>
            <a:r>
              <a:rPr lang="en-US" sz="2800" i="1" dirty="0" err="1"/>
              <a:t>ppsx</a:t>
            </a:r>
            <a:r>
              <a:rPr lang="en-US" sz="2800" dirty="0"/>
              <a:t> instead of .ppt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err="1"/>
              <a:t>pps</a:t>
            </a:r>
            <a:r>
              <a:rPr lang="en-US" sz="2800"/>
              <a:t> tell </a:t>
            </a:r>
            <a:r>
              <a:rPr lang="en-US" sz="2800" dirty="0"/>
              <a:t>Microsoft Windows that we want to let users open the files automatically.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ACE4E-2501-47ED-A09D-42121838C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778"/>
          <a:stretch/>
        </p:blipFill>
        <p:spPr>
          <a:xfrm>
            <a:off x="8361574" y="1997285"/>
            <a:ext cx="3610466" cy="34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89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4ABF4-C934-42E4-AF51-55B9773675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2122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075D-6DCB-4114-B4BB-422E38D8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4D9C-31C0-475A-8C58-DDBFD567C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5213" y="1737360"/>
            <a:ext cx="381000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4000" dirty="0"/>
              <a:t>Too many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4000" dirty="0"/>
              <a:t>Bullets are annoying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4000" dirty="0"/>
              <a:t>Overwhelming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4000" dirty="0"/>
              <a:t>Distracting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4000" dirty="0"/>
              <a:t>Boring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26051-B23A-48D0-A4C7-98B812F47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1914" y="1737360"/>
            <a:ext cx="365760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dirty="0"/>
              <a:t>Some people really like to use bullets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dirty="0"/>
              <a:t>To make lists of things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dirty="0"/>
              <a:t>And more things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3600" dirty="0"/>
              <a:t>Remember  Rule #1!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6F42D4-6F1A-42E8-977F-C476211EEC34}"/>
              </a:ext>
            </a:extLst>
          </p:cNvPr>
          <p:cNvSpPr/>
          <p:nvPr/>
        </p:nvSpPr>
        <p:spPr>
          <a:xfrm>
            <a:off x="1250731" y="1960208"/>
            <a:ext cx="32844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Avoid Too Many Bullets </a:t>
            </a:r>
          </a:p>
        </p:txBody>
      </p:sp>
    </p:spTree>
    <p:extLst>
      <p:ext uri="{BB962C8B-B14F-4D97-AF65-F5344CB8AC3E}">
        <p14:creationId xmlns:p14="http://schemas.microsoft.com/office/powerpoint/2010/main" val="108042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92715-0472-4025-BDDB-4992880B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Rule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3303D-2928-4F54-8A57-12405A91C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9834" y="2754636"/>
            <a:ext cx="8275847" cy="329972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en-US" sz="4000" dirty="0"/>
              <a:t>Does anyone want to see and read a slide like this?  When you have a slide with too much text, the audience will be reading the slide and not listening to you.  PowerPoint should be used as a </a:t>
            </a:r>
            <a:r>
              <a:rPr lang="en-US" sz="4000" b="1" dirty="0">
                <a:solidFill>
                  <a:schemeClr val="accent1"/>
                </a:solidFill>
              </a:rPr>
              <a:t>visual aid </a:t>
            </a:r>
            <a:r>
              <a:rPr lang="en-US" sz="4000" dirty="0"/>
              <a:t>not a </a:t>
            </a:r>
            <a:r>
              <a:rPr lang="en-US" sz="4000" b="1" dirty="0">
                <a:solidFill>
                  <a:schemeClr val="accent1"/>
                </a:solidFill>
              </a:rPr>
              <a:t>crutch</a:t>
            </a:r>
            <a:r>
              <a:rPr lang="en-US" sz="4000" dirty="0"/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3DD878-D4F3-4BD5-A480-F61DB33321BC}"/>
              </a:ext>
            </a:extLst>
          </p:cNvPr>
          <p:cNvSpPr/>
          <p:nvPr/>
        </p:nvSpPr>
        <p:spPr>
          <a:xfrm>
            <a:off x="2321113" y="1819236"/>
            <a:ext cx="80631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Too Much Text</a:t>
            </a:r>
          </a:p>
        </p:txBody>
      </p:sp>
    </p:spTree>
    <p:extLst>
      <p:ext uri="{BB962C8B-B14F-4D97-AF65-F5344CB8AC3E}">
        <p14:creationId xmlns:p14="http://schemas.microsoft.com/office/powerpoint/2010/main" val="238130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7F6A-30A1-46DA-9D8F-8E29E6E7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Rule #4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C397AB81-838A-4978-A119-85D4EA307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188779"/>
            <a:ext cx="5470633" cy="3697014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tr-TR" sz="6000" b="1" dirty="0"/>
              <a:t>“ </a:t>
            </a:r>
            <a:r>
              <a:rPr lang="en-US" altLang="tr-T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picture is worth a thousand words</a:t>
            </a:r>
            <a:r>
              <a:rPr lang="en-US" altLang="tr-TR" sz="6000" b="1" dirty="0"/>
              <a:t>”</a:t>
            </a:r>
          </a:p>
        </p:txBody>
      </p:sp>
      <p:pic>
        <p:nvPicPr>
          <p:cNvPr id="2050" name="Picture 2" descr="school children artwork ">
            <a:extLst>
              <a:ext uri="{FF2B5EF4-FFF2-40B4-BE49-F238E27FC236}">
                <a16:creationId xmlns:a16="http://schemas.microsoft.com/office/drawing/2014/main" id="{3F136E14-F935-4BD4-9C35-0DAFCB62B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34" y="1989083"/>
            <a:ext cx="4923046" cy="39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4A2CA1-1907-457C-B5D8-015A8A859133}"/>
              </a:ext>
            </a:extLst>
          </p:cNvPr>
          <p:cNvSpPr/>
          <p:nvPr/>
        </p:nvSpPr>
        <p:spPr>
          <a:xfrm>
            <a:off x="467710" y="6248231"/>
            <a:ext cx="11529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Africa Geographic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https://africageographic.com/stories/a-picture-is-worth-a-thousand-words/</a:t>
            </a:r>
          </a:p>
        </p:txBody>
      </p:sp>
    </p:spTree>
    <p:extLst>
      <p:ext uri="{BB962C8B-B14F-4D97-AF65-F5344CB8AC3E}">
        <p14:creationId xmlns:p14="http://schemas.microsoft.com/office/powerpoint/2010/main" val="244886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>
            <a:extLst>
              <a:ext uri="{FF2B5EF4-FFF2-40B4-BE49-F238E27FC236}">
                <a16:creationId xmlns:a16="http://schemas.microsoft.com/office/drawing/2014/main" id="{3954841F-C61E-4AAB-9A39-604CF0150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80" y="1735941"/>
            <a:ext cx="70629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Readable Font Size </a:t>
            </a:r>
            <a:endParaRPr kumimoji="0" lang="tr-TR" altLang="tr-TR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287B4D6-6B88-4C23-9D8E-D13F6B49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Rule #5</a:t>
            </a:r>
          </a:p>
        </p:txBody>
      </p:sp>
      <p:sp>
        <p:nvSpPr>
          <p:cNvPr id="35844" name="Text Placeholder 9">
            <a:extLst>
              <a:ext uri="{FF2B5EF4-FFF2-40B4-BE49-F238E27FC236}">
                <a16:creationId xmlns:a16="http://schemas.microsoft.com/office/drawing/2014/main" id="{3FC60E0F-6664-49A3-84FB-D6EA8F3CF6E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91256" y="3276600"/>
            <a:ext cx="3657600" cy="658812"/>
          </a:xfrm>
        </p:spPr>
        <p:txBody>
          <a:bodyPr/>
          <a:lstStyle/>
          <a:p>
            <a:pPr eaLnBrk="1" hangingPunct="1"/>
            <a:r>
              <a:rPr lang="en-US" altLang="tr-TR" sz="1800" dirty="0"/>
              <a:t>18 POINT</a:t>
            </a:r>
            <a:r>
              <a:rPr lang="en-US" altLang="tr-TR" dirty="0"/>
              <a:t>	</a:t>
            </a:r>
          </a:p>
        </p:txBody>
      </p:sp>
      <p:sp>
        <p:nvSpPr>
          <p:cNvPr id="35845" name="Content Placeholder 10">
            <a:extLst>
              <a:ext uri="{FF2B5EF4-FFF2-40B4-BE49-F238E27FC236}">
                <a16:creationId xmlns:a16="http://schemas.microsoft.com/office/drawing/2014/main" id="{239B5AC4-F959-46D6-82E5-E839CC85013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364828" y="3647089"/>
            <a:ext cx="3657600" cy="223870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r-TR" sz="1800" dirty="0"/>
              <a:t>Which is easier to read?</a:t>
            </a:r>
          </a:p>
        </p:txBody>
      </p:sp>
      <p:sp>
        <p:nvSpPr>
          <p:cNvPr id="35846" name="Text Placeholder 11">
            <a:extLst>
              <a:ext uri="{FF2B5EF4-FFF2-40B4-BE49-F238E27FC236}">
                <a16:creationId xmlns:a16="http://schemas.microsoft.com/office/drawing/2014/main" id="{D1E51FBB-814E-4731-A1CC-D27DFF5FE7F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60232" y="2770187"/>
            <a:ext cx="3657600" cy="65881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tr-TR" sz="6000" dirty="0"/>
              <a:t>47 POINT</a:t>
            </a:r>
          </a:p>
        </p:txBody>
      </p:sp>
      <p:sp>
        <p:nvSpPr>
          <p:cNvPr id="35847" name="Content Placeholder 12">
            <a:extLst>
              <a:ext uri="{FF2B5EF4-FFF2-40B4-BE49-F238E27FC236}">
                <a16:creationId xmlns:a16="http://schemas.microsoft.com/office/drawing/2014/main" id="{744D69CC-448E-496B-8C57-4CD317B04E2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534400" y="3276600"/>
            <a:ext cx="3657600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tr-TR" sz="4800" dirty="0"/>
              <a:t>Which is easier to read?</a:t>
            </a:r>
          </a:p>
        </p:txBody>
      </p:sp>
    </p:spTree>
    <p:extLst>
      <p:ext uri="{BB962C8B-B14F-4D97-AF65-F5344CB8AC3E}">
        <p14:creationId xmlns:p14="http://schemas.microsoft.com/office/powerpoint/2010/main" val="257551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BBE4-00A5-4043-9D52-B9444CBD7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Rule #6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464F2EF5-AAC6-46A1-AFCD-F9B58B4CF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220" y="1984376"/>
            <a:ext cx="8602717" cy="1032094"/>
          </a:xfrm>
        </p:spPr>
        <p:txBody>
          <a:bodyPr>
            <a:no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tr-T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Color &amp; Contrast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4E87292-0C21-4E43-9A2B-EF1B2687CEEC}"/>
              </a:ext>
            </a:extLst>
          </p:cNvPr>
          <p:cNvSpPr txBox="1">
            <a:spLocks/>
          </p:cNvSpPr>
          <p:nvPr/>
        </p:nvSpPr>
        <p:spPr>
          <a:xfrm>
            <a:off x="1524000" y="3841531"/>
            <a:ext cx="8153400" cy="1032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tr-TR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this easy to read?</a:t>
            </a:r>
          </a:p>
        </p:txBody>
      </p:sp>
    </p:spTree>
    <p:extLst>
      <p:ext uri="{BB962C8B-B14F-4D97-AF65-F5344CB8AC3E}">
        <p14:creationId xmlns:p14="http://schemas.microsoft.com/office/powerpoint/2010/main" val="13324166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6DB1329A2B743A892B24A5100530E" ma:contentTypeVersion="13" ma:contentTypeDescription="Create a new document." ma:contentTypeScope="" ma:versionID="f180a445b826ca22cf9616d95275bdcb">
  <xsd:schema xmlns:xsd="http://www.w3.org/2001/XMLSchema" xmlns:xs="http://www.w3.org/2001/XMLSchema" xmlns:p="http://schemas.microsoft.com/office/2006/metadata/properties" xmlns:ns3="a6d6dedd-55db-403a-9fbe-5cfdd72d02e9" xmlns:ns4="41ea50cf-1ff7-4790-b79f-d38a2c68881b" targetNamespace="http://schemas.microsoft.com/office/2006/metadata/properties" ma:root="true" ma:fieldsID="4b3ff348e99fd2e9527e6356189ca92c" ns3:_="" ns4:_="">
    <xsd:import namespace="a6d6dedd-55db-403a-9fbe-5cfdd72d02e9"/>
    <xsd:import namespace="41ea50cf-1ff7-4790-b79f-d38a2c68881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6dedd-55db-403a-9fbe-5cfdd72d02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a50cf-1ff7-4790-b79f-d38a2c6888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A0B21D-C60A-49EF-A616-9AEE6F3019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44C35-FD10-456C-A399-05917E626EBB}">
  <ds:schemaRefs>
    <ds:schemaRef ds:uri="41ea50cf-1ff7-4790-b79f-d38a2c68881b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a6d6dedd-55db-403a-9fbe-5cfdd72d02e9"/>
  </ds:schemaRefs>
</ds:datastoreItem>
</file>

<file path=customXml/itemProps3.xml><?xml version="1.0" encoding="utf-8"?>
<ds:datastoreItem xmlns:ds="http://schemas.openxmlformats.org/officeDocument/2006/customXml" ds:itemID="{28EAD582-1CF3-47A7-B9CA-62A11828A7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d6dedd-55db-403a-9fbe-5cfdd72d02e9"/>
    <ds:schemaRef ds:uri="41ea50cf-1ff7-4790-b79f-d38a2c6888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1496</Words>
  <Application>Microsoft Office PowerPoint</Application>
  <PresentationFormat>Widescreen</PresentationFormat>
  <Paragraphs>190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MS PGothic</vt:lpstr>
      <vt:lpstr>Algerian</vt:lpstr>
      <vt:lpstr>Arial</vt:lpstr>
      <vt:lpstr>Bauhaus 93</vt:lpstr>
      <vt:lpstr>Brush Script Std</vt:lpstr>
      <vt:lpstr>Calibri</vt:lpstr>
      <vt:lpstr>Calibri Light</vt:lpstr>
      <vt:lpstr>Chalkboard Bold</vt:lpstr>
      <vt:lpstr>Courier New</vt:lpstr>
      <vt:lpstr>Tahoma</vt:lpstr>
      <vt:lpstr>Times</vt:lpstr>
      <vt:lpstr>Times New Roman</vt:lpstr>
      <vt:lpstr>Wingdings</vt:lpstr>
      <vt:lpstr>Wingdings 2</vt:lpstr>
      <vt:lpstr>Retrospect</vt:lpstr>
      <vt:lpstr>Animations and Transitions</vt:lpstr>
      <vt:lpstr>Basic Terminology</vt:lpstr>
      <vt:lpstr>Things to Maintains During Slides Design</vt:lpstr>
      <vt:lpstr>Rule #1</vt:lpstr>
      <vt:lpstr>Rule #2</vt:lpstr>
      <vt:lpstr>Rule #3</vt:lpstr>
      <vt:lpstr>Rule #4</vt:lpstr>
      <vt:lpstr>Rule #5</vt:lpstr>
      <vt:lpstr>Rule #6</vt:lpstr>
      <vt:lpstr>PowerPoint Presentation</vt:lpstr>
      <vt:lpstr>Rule #7</vt:lpstr>
      <vt:lpstr>Rule #8</vt:lpstr>
      <vt:lpstr>Limit Animation</vt:lpstr>
      <vt:lpstr>Rule #9</vt:lpstr>
      <vt:lpstr>Rule #10 </vt:lpstr>
      <vt:lpstr>PowerPoint Presentation</vt:lpstr>
      <vt:lpstr>Transitions</vt:lpstr>
      <vt:lpstr>Transitions </vt:lpstr>
      <vt:lpstr>PowerPoint Presentation</vt:lpstr>
      <vt:lpstr>Transitions Categories</vt:lpstr>
      <vt:lpstr>Modify the Duration</vt:lpstr>
      <vt:lpstr>Preview a Transitions</vt:lpstr>
      <vt:lpstr>Remove a Transition: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Animation</vt:lpstr>
      <vt:lpstr>Example Text: No Animation</vt:lpstr>
      <vt:lpstr>Example: With Animation</vt:lpstr>
      <vt:lpstr>To Animate Text</vt:lpstr>
      <vt:lpstr>To Animate Every Slide</vt:lpstr>
      <vt:lpstr>Animate Text Concluded</vt:lpstr>
      <vt:lpstr>Remove Animation on Certain Slides</vt:lpstr>
      <vt:lpstr>Limit Animation</vt:lpstr>
      <vt:lpstr>Record Automatic slide timings</vt:lpstr>
      <vt:lpstr>PowerPoint Presentation</vt:lpstr>
      <vt:lpstr>Rearrange Slides</vt:lpstr>
      <vt:lpstr>To stop or end a slide show</vt:lpstr>
      <vt:lpstr>Autorun PowerPoint presentations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Hussein Alsheakh</dc:creator>
  <cp:lastModifiedBy>Hussein Salim Qasim Al Sheakh</cp:lastModifiedBy>
  <cp:revision>23</cp:revision>
  <dcterms:created xsi:type="dcterms:W3CDTF">2021-02-21T12:49:21Z</dcterms:created>
  <dcterms:modified xsi:type="dcterms:W3CDTF">2022-12-17T06:55:37Z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0x0101001EF6DB1329A2B743A892B24A5100530E</vt:lpwstr>
  </property>
</Properties>
</file>