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304" r:id="rId2"/>
    <p:sldId id="307" r:id="rId3"/>
    <p:sldId id="308" r:id="rId4"/>
    <p:sldId id="334" r:id="rId5"/>
    <p:sldId id="335" r:id="rId6"/>
    <p:sldId id="305" r:id="rId7"/>
    <p:sldId id="336" r:id="rId8"/>
    <p:sldId id="309" r:id="rId9"/>
    <p:sldId id="310" r:id="rId10"/>
    <p:sldId id="318" r:id="rId11"/>
    <p:sldId id="331" r:id="rId12"/>
    <p:sldId id="319" r:id="rId13"/>
    <p:sldId id="330" r:id="rId14"/>
    <p:sldId id="317" r:id="rId15"/>
    <p:sldId id="316" r:id="rId16"/>
    <p:sldId id="315" r:id="rId17"/>
    <p:sldId id="321" r:id="rId18"/>
    <p:sldId id="320" r:id="rId19"/>
    <p:sldId id="322" r:id="rId20"/>
    <p:sldId id="333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FFFF"/>
    <a:srgbClr val="E88018"/>
    <a:srgbClr val="C8EC14"/>
    <a:srgbClr val="593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FCAFB-FB0F-4AB5-AF20-0E64844AFDD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147EACA-87D3-4627-A4A4-C9DEC177BEC9}">
      <dgm:prSet phldrT="[Text]"/>
      <dgm:spPr/>
      <dgm:t>
        <a:bodyPr/>
        <a:lstStyle/>
        <a:p>
          <a:r>
            <a:rPr lang="en-GB" b="1" dirty="0">
              <a:solidFill>
                <a:srgbClr val="00B050"/>
              </a:solidFill>
            </a:rPr>
            <a:t>Clinically important serotypes</a:t>
          </a:r>
          <a:endParaRPr lang="en-US" b="1" dirty="0">
            <a:solidFill>
              <a:srgbClr val="00B050"/>
            </a:solidFill>
          </a:endParaRPr>
        </a:p>
      </dgm:t>
    </dgm:pt>
    <dgm:pt modelId="{1FD2D354-9E99-4B50-BF57-89707A15C1FA}" type="parTrans" cxnId="{2BCFC97D-5FE4-4383-BD7B-60A411E771C3}">
      <dgm:prSet/>
      <dgm:spPr/>
      <dgm:t>
        <a:bodyPr/>
        <a:lstStyle/>
        <a:p>
          <a:endParaRPr lang="en-US"/>
        </a:p>
      </dgm:t>
    </dgm:pt>
    <dgm:pt modelId="{C0BC5DA5-3F4E-4147-BE2E-32C06FF7843F}" type="sibTrans" cxnId="{2BCFC97D-5FE4-4383-BD7B-60A411E771C3}">
      <dgm:prSet/>
      <dgm:spPr/>
      <dgm:t>
        <a:bodyPr/>
        <a:lstStyle/>
        <a:p>
          <a:endParaRPr lang="en-US"/>
        </a:p>
      </dgm:t>
    </dgm:pt>
    <dgm:pt modelId="{8C6906BB-80CE-4371-9FCA-B49F0C9A57B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400" b="1" dirty="0">
              <a:solidFill>
                <a:srgbClr val="002060"/>
              </a:solidFill>
              <a:effectLst/>
            </a:rPr>
            <a:t>S.typhi &amp;S. paratyphi</a:t>
          </a:r>
          <a:endParaRPr lang="en-US" sz="1400" b="1" dirty="0">
            <a:solidFill>
              <a:srgbClr val="002060"/>
            </a:solidFill>
            <a:effectLst/>
          </a:endParaRPr>
        </a:p>
      </dgm:t>
    </dgm:pt>
    <dgm:pt modelId="{D0D8E7C1-B1BE-451C-83E6-8E0566DDE494}" type="parTrans" cxnId="{0CF7EB28-65EC-47A3-A990-DC24DDCB0DE1}">
      <dgm:prSet/>
      <dgm:spPr/>
      <dgm:t>
        <a:bodyPr/>
        <a:lstStyle/>
        <a:p>
          <a:endParaRPr lang="en-US"/>
        </a:p>
      </dgm:t>
    </dgm:pt>
    <dgm:pt modelId="{4B86A03C-7647-445E-B338-36C9D5BCF16B}" type="sibTrans" cxnId="{0CF7EB28-65EC-47A3-A990-DC24DDCB0DE1}">
      <dgm:prSet/>
      <dgm:spPr/>
      <dgm:t>
        <a:bodyPr/>
        <a:lstStyle/>
        <a:p>
          <a:endParaRPr lang="en-US"/>
        </a:p>
      </dgm:t>
    </dgm:pt>
    <dgm:pt modelId="{10F96A40-8BF4-4BC9-A650-91F9DB1D6103}">
      <dgm:prSet phldrT="[Text]" custT="1"/>
      <dgm:spPr/>
      <dgm:t>
        <a:bodyPr/>
        <a:lstStyle/>
        <a:p>
          <a:r>
            <a:rPr lang="en-GB" sz="1400" b="1" dirty="0">
              <a:solidFill>
                <a:srgbClr val="002060"/>
              </a:solidFill>
              <a:effectLst/>
            </a:rPr>
            <a:t>Enteric fever(typhoid) only in human but not part of normal flora</a:t>
          </a:r>
          <a:endParaRPr lang="en-US" sz="1400" b="1" dirty="0">
            <a:solidFill>
              <a:srgbClr val="002060"/>
            </a:solidFill>
            <a:effectLst/>
          </a:endParaRPr>
        </a:p>
      </dgm:t>
    </dgm:pt>
    <dgm:pt modelId="{ED8FFA3B-D395-42BA-95EF-39B8853FB411}" type="parTrans" cxnId="{A4C2BA0B-F179-4645-8C00-91B32AC8863E}">
      <dgm:prSet/>
      <dgm:spPr/>
      <dgm:t>
        <a:bodyPr/>
        <a:lstStyle/>
        <a:p>
          <a:endParaRPr lang="en-US"/>
        </a:p>
      </dgm:t>
    </dgm:pt>
    <dgm:pt modelId="{8A5DFDAC-7DD8-410B-9E7F-D70BA41B04E7}" type="sibTrans" cxnId="{A4C2BA0B-F179-4645-8C00-91B32AC8863E}">
      <dgm:prSet/>
      <dgm:spPr/>
      <dgm:t>
        <a:bodyPr/>
        <a:lstStyle/>
        <a:p>
          <a:endParaRPr lang="en-US"/>
        </a:p>
      </dgm:t>
    </dgm:pt>
    <dgm:pt modelId="{BC08DE7C-254B-42F7-9461-8025E4603EC5}">
      <dgm:prSet phldrT="[Text]" custT="1"/>
      <dgm:spPr/>
      <dgm:t>
        <a:bodyPr/>
        <a:lstStyle/>
        <a:p>
          <a:r>
            <a:rPr lang="en-GB" sz="1200" b="1" dirty="0" err="1">
              <a:solidFill>
                <a:srgbClr val="002060"/>
              </a:solidFill>
              <a:effectLst/>
            </a:rPr>
            <a:t>S.choleraesuis</a:t>
          </a:r>
          <a:endParaRPr lang="en-US" sz="1200" b="1" dirty="0">
            <a:solidFill>
              <a:srgbClr val="002060"/>
            </a:solidFill>
            <a:effectLst/>
          </a:endParaRPr>
        </a:p>
      </dgm:t>
    </dgm:pt>
    <dgm:pt modelId="{BC885B48-E545-436C-9834-98E6629CFA41}" type="parTrans" cxnId="{3B04122B-8E79-48C9-88C9-DCAA0E32D359}">
      <dgm:prSet/>
      <dgm:spPr/>
      <dgm:t>
        <a:bodyPr/>
        <a:lstStyle/>
        <a:p>
          <a:endParaRPr lang="en-US"/>
        </a:p>
      </dgm:t>
    </dgm:pt>
    <dgm:pt modelId="{396306BE-78CE-4376-BBE5-1AF784207639}" type="sibTrans" cxnId="{3B04122B-8E79-48C9-88C9-DCAA0E32D359}">
      <dgm:prSet/>
      <dgm:spPr/>
      <dgm:t>
        <a:bodyPr/>
        <a:lstStyle/>
        <a:p>
          <a:endParaRPr lang="en-US"/>
        </a:p>
      </dgm:t>
    </dgm:pt>
    <dgm:pt modelId="{E59D088F-1A66-4B76-9B78-72DE946DBDEC}">
      <dgm:prSet phldrT="[Text]" custT="1"/>
      <dgm:spPr/>
      <dgm:t>
        <a:bodyPr/>
        <a:lstStyle/>
        <a:p>
          <a:r>
            <a:rPr lang="en-GB" sz="1800" b="1" dirty="0">
              <a:solidFill>
                <a:srgbClr val="002060"/>
              </a:solidFill>
              <a:effectLst/>
            </a:rPr>
            <a:t>Bacteremia &amp; extraintestinal</a:t>
          </a:r>
          <a:endParaRPr lang="en-US" sz="1800" b="1" dirty="0">
            <a:solidFill>
              <a:srgbClr val="002060"/>
            </a:solidFill>
            <a:effectLst/>
          </a:endParaRPr>
        </a:p>
      </dgm:t>
    </dgm:pt>
    <dgm:pt modelId="{CBBB9D21-0F5F-4920-9772-12FD4121DAA3}" type="parTrans" cxnId="{09C94E5F-9453-478C-A039-AFCBA4C78E31}">
      <dgm:prSet/>
      <dgm:spPr/>
      <dgm:t>
        <a:bodyPr/>
        <a:lstStyle/>
        <a:p>
          <a:endParaRPr lang="en-US"/>
        </a:p>
      </dgm:t>
    </dgm:pt>
    <dgm:pt modelId="{47458EE6-42D1-4568-95DC-96848CDE94CA}" type="sibTrans" cxnId="{09C94E5F-9453-478C-A039-AFCBA4C78E31}">
      <dgm:prSet/>
      <dgm:spPr/>
      <dgm:t>
        <a:bodyPr/>
        <a:lstStyle/>
        <a:p>
          <a:endParaRPr lang="en-US"/>
        </a:p>
      </dgm:t>
    </dgm:pt>
    <dgm:pt modelId="{D54DEA4D-6C41-428E-A940-36BD19C81C3D}">
      <dgm:prSet custT="1"/>
      <dgm:spPr/>
      <dgm:t>
        <a:bodyPr/>
        <a:lstStyle/>
        <a:p>
          <a:r>
            <a:rPr lang="en-GB" sz="1200" b="1" dirty="0" err="1">
              <a:solidFill>
                <a:srgbClr val="002060"/>
              </a:solidFill>
              <a:effectLst/>
            </a:rPr>
            <a:t>S.typhimurium</a:t>
          </a:r>
          <a:endParaRPr lang="en-US" sz="1200" b="1" dirty="0">
            <a:solidFill>
              <a:srgbClr val="002060"/>
            </a:solidFill>
            <a:effectLst/>
          </a:endParaRPr>
        </a:p>
      </dgm:t>
    </dgm:pt>
    <dgm:pt modelId="{83650A42-9A37-4206-AE0F-08391D77AB24}" type="parTrans" cxnId="{0762D91D-BD21-4252-8FD2-03B528930C4C}">
      <dgm:prSet/>
      <dgm:spPr/>
      <dgm:t>
        <a:bodyPr/>
        <a:lstStyle/>
        <a:p>
          <a:endParaRPr lang="en-US"/>
        </a:p>
      </dgm:t>
    </dgm:pt>
    <dgm:pt modelId="{707C068F-0C84-4AB5-8709-BFF5A34987F4}" type="sibTrans" cxnId="{0762D91D-BD21-4252-8FD2-03B528930C4C}">
      <dgm:prSet/>
      <dgm:spPr/>
      <dgm:t>
        <a:bodyPr/>
        <a:lstStyle/>
        <a:p>
          <a:endParaRPr lang="en-US"/>
        </a:p>
      </dgm:t>
    </dgm:pt>
    <dgm:pt modelId="{6AD4E004-42E1-4C23-BC1B-885481C19FA5}">
      <dgm:prSet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  <a:effectLst/>
            </a:rPr>
            <a:t>Salmonellosis</a:t>
          </a:r>
          <a:endParaRPr lang="en-US" sz="2000" b="1" dirty="0">
            <a:solidFill>
              <a:srgbClr val="002060"/>
            </a:solidFill>
            <a:effectLst/>
          </a:endParaRPr>
        </a:p>
      </dgm:t>
    </dgm:pt>
    <dgm:pt modelId="{2AA1B42B-B7BA-4395-B6FC-AF7E7DEE9379}" type="parTrans" cxnId="{8DBA0CD4-14F2-4769-9E40-BD73367DA774}">
      <dgm:prSet/>
      <dgm:spPr/>
      <dgm:t>
        <a:bodyPr/>
        <a:lstStyle/>
        <a:p>
          <a:endParaRPr lang="en-US"/>
        </a:p>
      </dgm:t>
    </dgm:pt>
    <dgm:pt modelId="{347BCCDC-C75C-4D70-817B-854781522AB9}" type="sibTrans" cxnId="{8DBA0CD4-14F2-4769-9E40-BD73367DA774}">
      <dgm:prSet/>
      <dgm:spPr/>
      <dgm:t>
        <a:bodyPr/>
        <a:lstStyle/>
        <a:p>
          <a:endParaRPr lang="en-US"/>
        </a:p>
      </dgm:t>
    </dgm:pt>
    <dgm:pt modelId="{66AA4F22-DFBC-4A8C-AE4C-F804C9A00948}" type="pres">
      <dgm:prSet presAssocID="{4E1FCAFB-FB0F-4AB5-AF20-0E64844AFD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02E41FAA-8101-42E3-8F20-230C30FA78CB}" type="pres">
      <dgm:prSet presAssocID="{7147EACA-87D3-4627-A4A4-C9DEC177BEC9}" presName="hierRoot1" presStyleCnt="0"/>
      <dgm:spPr/>
    </dgm:pt>
    <dgm:pt modelId="{E07D1587-BBDF-4BFA-BE98-91DC3243E6F4}" type="pres">
      <dgm:prSet presAssocID="{7147EACA-87D3-4627-A4A4-C9DEC177BEC9}" presName="composite" presStyleCnt="0"/>
      <dgm:spPr/>
    </dgm:pt>
    <dgm:pt modelId="{E8D44EFE-ABBD-4E0F-A925-3C75D8F9C3E9}" type="pres">
      <dgm:prSet presAssocID="{7147EACA-87D3-4627-A4A4-C9DEC177BEC9}" presName="background" presStyleLbl="node0" presStyleIdx="0" presStyleCnt="1"/>
      <dgm:spPr/>
    </dgm:pt>
    <dgm:pt modelId="{E61521C5-9964-46A3-BC76-4F8B2CF87966}" type="pres">
      <dgm:prSet presAssocID="{7147EACA-87D3-4627-A4A4-C9DEC177BEC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5F048A31-8DAA-42E2-BD29-D7962E247C6B}" type="pres">
      <dgm:prSet presAssocID="{7147EACA-87D3-4627-A4A4-C9DEC177BEC9}" presName="hierChild2" presStyleCnt="0"/>
      <dgm:spPr/>
    </dgm:pt>
    <dgm:pt modelId="{F27D6295-0711-4AEC-B6CE-9C6A0143F4FE}" type="pres">
      <dgm:prSet presAssocID="{D0D8E7C1-B1BE-451C-83E6-8E0566DDE494}" presName="Name10" presStyleLbl="parChTrans1D2" presStyleIdx="0" presStyleCnt="3"/>
      <dgm:spPr/>
      <dgm:t>
        <a:bodyPr/>
        <a:lstStyle/>
        <a:p>
          <a:pPr rtl="1"/>
          <a:endParaRPr lang="ar-IQ"/>
        </a:p>
      </dgm:t>
    </dgm:pt>
    <dgm:pt modelId="{2D923337-1CE1-431C-94EE-D371151195A3}" type="pres">
      <dgm:prSet presAssocID="{8C6906BB-80CE-4371-9FCA-B49F0C9A57B6}" presName="hierRoot2" presStyleCnt="0"/>
      <dgm:spPr/>
    </dgm:pt>
    <dgm:pt modelId="{5399CB93-92EC-40DE-89E5-328BF630002A}" type="pres">
      <dgm:prSet presAssocID="{8C6906BB-80CE-4371-9FCA-B49F0C9A57B6}" presName="composite2" presStyleCnt="0"/>
      <dgm:spPr/>
    </dgm:pt>
    <dgm:pt modelId="{5B7D0680-7067-4591-B740-15FF349F6F0A}" type="pres">
      <dgm:prSet presAssocID="{8C6906BB-80CE-4371-9FCA-B49F0C9A57B6}" presName="background2" presStyleLbl="node2" presStyleIdx="0" presStyleCnt="3"/>
      <dgm:spPr/>
    </dgm:pt>
    <dgm:pt modelId="{00DE974D-E679-4049-96FB-9F02542CCBB1}" type="pres">
      <dgm:prSet presAssocID="{8C6906BB-80CE-4371-9FCA-B49F0C9A57B6}" presName="text2" presStyleLbl="fgAcc2" presStyleIdx="0" presStyleCnt="3" custScaleX="140405" custLinFactNeighborX="-30573" custLinFactNeighborY="121">
        <dgm:presLayoutVars>
          <dgm:chPref val="3"/>
        </dgm:presLayoutVars>
      </dgm:prSet>
      <dgm:spPr>
        <a:prstGeom prst="downArrow">
          <a:avLst/>
        </a:prstGeom>
      </dgm:spPr>
      <dgm:t>
        <a:bodyPr/>
        <a:lstStyle/>
        <a:p>
          <a:pPr rtl="1"/>
          <a:endParaRPr lang="ar-IQ"/>
        </a:p>
      </dgm:t>
    </dgm:pt>
    <dgm:pt modelId="{C00834E2-06B4-42EA-8500-A7FAABA64834}" type="pres">
      <dgm:prSet presAssocID="{8C6906BB-80CE-4371-9FCA-B49F0C9A57B6}" presName="hierChild3" presStyleCnt="0"/>
      <dgm:spPr/>
    </dgm:pt>
    <dgm:pt modelId="{E31EFA31-0DFE-4E9C-91FF-46DBA7ACECF3}" type="pres">
      <dgm:prSet presAssocID="{ED8FFA3B-D395-42BA-95EF-39B8853FB411}" presName="Name17" presStyleLbl="parChTrans1D3" presStyleIdx="0" presStyleCnt="3"/>
      <dgm:spPr/>
      <dgm:t>
        <a:bodyPr/>
        <a:lstStyle/>
        <a:p>
          <a:pPr rtl="1"/>
          <a:endParaRPr lang="ar-IQ"/>
        </a:p>
      </dgm:t>
    </dgm:pt>
    <dgm:pt modelId="{A77CC8B1-3FEB-4306-8B67-5F11F5DD4C4B}" type="pres">
      <dgm:prSet presAssocID="{10F96A40-8BF4-4BC9-A650-91F9DB1D6103}" presName="hierRoot3" presStyleCnt="0"/>
      <dgm:spPr/>
    </dgm:pt>
    <dgm:pt modelId="{6832A4F2-6773-433C-88A7-6C0721D4C45E}" type="pres">
      <dgm:prSet presAssocID="{10F96A40-8BF4-4BC9-A650-91F9DB1D6103}" presName="composite3" presStyleCnt="0"/>
      <dgm:spPr/>
    </dgm:pt>
    <dgm:pt modelId="{C323548D-0CBD-4827-8FCA-F7303C40E047}" type="pres">
      <dgm:prSet presAssocID="{10F96A40-8BF4-4BC9-A650-91F9DB1D6103}" presName="background3" presStyleLbl="node3" presStyleIdx="0" presStyleCnt="3"/>
      <dgm:spPr/>
    </dgm:pt>
    <dgm:pt modelId="{9C94CE51-AF3C-46B4-92EB-AB6ABAF082A6}" type="pres">
      <dgm:prSet presAssocID="{10F96A40-8BF4-4BC9-A650-91F9DB1D6103}" presName="text3" presStyleLbl="fgAcc3" presStyleIdx="0" presStyleCnt="3" custScaleX="140901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57540436-8A4D-4D2B-88B9-53718879E58C}" type="pres">
      <dgm:prSet presAssocID="{10F96A40-8BF4-4BC9-A650-91F9DB1D6103}" presName="hierChild4" presStyleCnt="0"/>
      <dgm:spPr/>
    </dgm:pt>
    <dgm:pt modelId="{7C882CCA-FD91-4076-9613-AAC33328C748}" type="pres">
      <dgm:prSet presAssocID="{BC885B48-E545-436C-9834-98E6629CFA41}" presName="Name10" presStyleLbl="parChTrans1D2" presStyleIdx="1" presStyleCnt="3"/>
      <dgm:spPr/>
      <dgm:t>
        <a:bodyPr/>
        <a:lstStyle/>
        <a:p>
          <a:pPr rtl="1"/>
          <a:endParaRPr lang="ar-IQ"/>
        </a:p>
      </dgm:t>
    </dgm:pt>
    <dgm:pt modelId="{A3936F3B-6899-4D18-9603-8141F17D0C07}" type="pres">
      <dgm:prSet presAssocID="{BC08DE7C-254B-42F7-9461-8025E4603EC5}" presName="hierRoot2" presStyleCnt="0"/>
      <dgm:spPr/>
    </dgm:pt>
    <dgm:pt modelId="{5A605FA1-0F5B-4AF5-9624-2F173A3C4928}" type="pres">
      <dgm:prSet presAssocID="{BC08DE7C-254B-42F7-9461-8025E4603EC5}" presName="composite2" presStyleCnt="0"/>
      <dgm:spPr/>
    </dgm:pt>
    <dgm:pt modelId="{EE52C881-531F-4A47-AB8D-3BDB32114EA1}" type="pres">
      <dgm:prSet presAssocID="{BC08DE7C-254B-42F7-9461-8025E4603EC5}" presName="background2" presStyleLbl="node2" presStyleIdx="1" presStyleCnt="3"/>
      <dgm:spPr/>
    </dgm:pt>
    <dgm:pt modelId="{A986A198-AF8D-4BFE-8DF1-213FA29ABBF8}" type="pres">
      <dgm:prSet presAssocID="{BC08DE7C-254B-42F7-9461-8025E4603EC5}" presName="text2" presStyleLbl="fgAcc2" presStyleIdx="1" presStyleCnt="3" custScaleX="140067" custLinFactNeighborX="-4715" custLinFactNeighborY="6431">
        <dgm:presLayoutVars>
          <dgm:chPref val="3"/>
        </dgm:presLayoutVars>
      </dgm:prSet>
      <dgm:spPr>
        <a:prstGeom prst="downArrow">
          <a:avLst/>
        </a:prstGeom>
      </dgm:spPr>
      <dgm:t>
        <a:bodyPr/>
        <a:lstStyle/>
        <a:p>
          <a:pPr rtl="1"/>
          <a:endParaRPr lang="ar-IQ"/>
        </a:p>
      </dgm:t>
    </dgm:pt>
    <dgm:pt modelId="{E37ADF59-DF82-40E7-8E0B-FEB21498E0F5}" type="pres">
      <dgm:prSet presAssocID="{BC08DE7C-254B-42F7-9461-8025E4603EC5}" presName="hierChild3" presStyleCnt="0"/>
      <dgm:spPr/>
    </dgm:pt>
    <dgm:pt modelId="{B2724CCF-CB6F-4F66-916C-41B1694BC413}" type="pres">
      <dgm:prSet presAssocID="{CBBB9D21-0F5F-4920-9772-12FD4121DAA3}" presName="Name17" presStyleLbl="parChTrans1D3" presStyleIdx="1" presStyleCnt="3"/>
      <dgm:spPr/>
      <dgm:t>
        <a:bodyPr/>
        <a:lstStyle/>
        <a:p>
          <a:pPr rtl="1"/>
          <a:endParaRPr lang="ar-IQ"/>
        </a:p>
      </dgm:t>
    </dgm:pt>
    <dgm:pt modelId="{3EEB1098-4893-4106-B7C6-2388AD1A6CF8}" type="pres">
      <dgm:prSet presAssocID="{E59D088F-1A66-4B76-9B78-72DE946DBDEC}" presName="hierRoot3" presStyleCnt="0"/>
      <dgm:spPr/>
    </dgm:pt>
    <dgm:pt modelId="{1E0AA028-B015-48FF-A528-CA33D83CD04B}" type="pres">
      <dgm:prSet presAssocID="{E59D088F-1A66-4B76-9B78-72DE946DBDEC}" presName="composite3" presStyleCnt="0"/>
      <dgm:spPr/>
    </dgm:pt>
    <dgm:pt modelId="{BA938209-D742-4BD5-BF75-F5D7B4949000}" type="pres">
      <dgm:prSet presAssocID="{E59D088F-1A66-4B76-9B78-72DE946DBDEC}" presName="background3" presStyleLbl="node3" presStyleIdx="1" presStyleCnt="3"/>
      <dgm:spPr/>
    </dgm:pt>
    <dgm:pt modelId="{737C87D2-235A-4019-BCFC-B27684760194}" type="pres">
      <dgm:prSet presAssocID="{E59D088F-1A66-4B76-9B78-72DE946DBDEC}" presName="text3" presStyleLbl="fgAcc3" presStyleIdx="1" presStyleCnt="3" custScaleX="129715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514E3FA6-A344-4879-A290-8B233633C425}" type="pres">
      <dgm:prSet presAssocID="{E59D088F-1A66-4B76-9B78-72DE946DBDEC}" presName="hierChild4" presStyleCnt="0"/>
      <dgm:spPr/>
    </dgm:pt>
    <dgm:pt modelId="{F7B0D8B9-25EF-4DBA-ACB5-2F9E18797B89}" type="pres">
      <dgm:prSet presAssocID="{83650A42-9A37-4206-AE0F-08391D77AB24}" presName="Name10" presStyleLbl="parChTrans1D2" presStyleIdx="2" presStyleCnt="3"/>
      <dgm:spPr/>
      <dgm:t>
        <a:bodyPr/>
        <a:lstStyle/>
        <a:p>
          <a:pPr rtl="1"/>
          <a:endParaRPr lang="ar-IQ"/>
        </a:p>
      </dgm:t>
    </dgm:pt>
    <dgm:pt modelId="{DD547FE2-ED2E-499F-BF2D-DD4D9F0AA3D2}" type="pres">
      <dgm:prSet presAssocID="{D54DEA4D-6C41-428E-A940-36BD19C81C3D}" presName="hierRoot2" presStyleCnt="0"/>
      <dgm:spPr/>
    </dgm:pt>
    <dgm:pt modelId="{D7389EE1-EBA0-4B49-BFD4-19D78BF4CA23}" type="pres">
      <dgm:prSet presAssocID="{D54DEA4D-6C41-428E-A940-36BD19C81C3D}" presName="composite2" presStyleCnt="0"/>
      <dgm:spPr/>
    </dgm:pt>
    <dgm:pt modelId="{7FC21D1B-F86D-4815-BF41-5A422386DC07}" type="pres">
      <dgm:prSet presAssocID="{D54DEA4D-6C41-428E-A940-36BD19C81C3D}" presName="background2" presStyleLbl="node2" presStyleIdx="2" presStyleCnt="3"/>
      <dgm:spPr/>
    </dgm:pt>
    <dgm:pt modelId="{57FDD8CF-0A13-4853-AD13-D5D9A475C87E}" type="pres">
      <dgm:prSet presAssocID="{D54DEA4D-6C41-428E-A940-36BD19C81C3D}" presName="text2" presStyleLbl="fgAcc2" presStyleIdx="2" presStyleCnt="3" custScaleX="147027" custLinFactNeighborX="29495" custLinFactNeighborY="121">
        <dgm:presLayoutVars>
          <dgm:chPref val="3"/>
        </dgm:presLayoutVars>
      </dgm:prSet>
      <dgm:spPr>
        <a:prstGeom prst="downArrow">
          <a:avLst/>
        </a:prstGeom>
      </dgm:spPr>
      <dgm:t>
        <a:bodyPr/>
        <a:lstStyle/>
        <a:p>
          <a:pPr rtl="1"/>
          <a:endParaRPr lang="ar-IQ"/>
        </a:p>
      </dgm:t>
    </dgm:pt>
    <dgm:pt modelId="{885B13F8-F3C6-4A68-A092-C9C94C477119}" type="pres">
      <dgm:prSet presAssocID="{D54DEA4D-6C41-428E-A940-36BD19C81C3D}" presName="hierChild3" presStyleCnt="0"/>
      <dgm:spPr/>
    </dgm:pt>
    <dgm:pt modelId="{2B846D52-219C-4599-A5C6-DE2CA2D5493D}" type="pres">
      <dgm:prSet presAssocID="{2AA1B42B-B7BA-4395-B6FC-AF7E7DEE9379}" presName="Name17" presStyleLbl="parChTrans1D3" presStyleIdx="2" presStyleCnt="3"/>
      <dgm:spPr/>
      <dgm:t>
        <a:bodyPr/>
        <a:lstStyle/>
        <a:p>
          <a:pPr rtl="1"/>
          <a:endParaRPr lang="ar-IQ"/>
        </a:p>
      </dgm:t>
    </dgm:pt>
    <dgm:pt modelId="{9A178D34-0CED-4CD7-8DA9-4C819DDE9799}" type="pres">
      <dgm:prSet presAssocID="{6AD4E004-42E1-4C23-BC1B-885481C19FA5}" presName="hierRoot3" presStyleCnt="0"/>
      <dgm:spPr/>
    </dgm:pt>
    <dgm:pt modelId="{7E73A473-79A5-45D9-B339-93FF1CD9A424}" type="pres">
      <dgm:prSet presAssocID="{6AD4E004-42E1-4C23-BC1B-885481C19FA5}" presName="composite3" presStyleCnt="0"/>
      <dgm:spPr/>
    </dgm:pt>
    <dgm:pt modelId="{92A17A30-2B63-42DC-A758-46D7D00130D9}" type="pres">
      <dgm:prSet presAssocID="{6AD4E004-42E1-4C23-BC1B-885481C19FA5}" presName="background3" presStyleLbl="node3" presStyleIdx="2" presStyleCnt="3"/>
      <dgm:spPr/>
    </dgm:pt>
    <dgm:pt modelId="{DDC2B32C-9B88-4734-B4C4-401AA1CB72DD}" type="pres">
      <dgm:prSet presAssocID="{6AD4E004-42E1-4C23-BC1B-885481C19FA5}" presName="text3" presStyleLbl="fgAcc3" presStyleIdx="2" presStyleCnt="3" custScaleX="143109">
        <dgm:presLayoutVars>
          <dgm:chPref val="3"/>
        </dgm:presLayoutVars>
      </dgm:prSet>
      <dgm:spPr/>
      <dgm:t>
        <a:bodyPr/>
        <a:lstStyle/>
        <a:p>
          <a:pPr rtl="1"/>
          <a:endParaRPr lang="ar-IQ"/>
        </a:p>
      </dgm:t>
    </dgm:pt>
    <dgm:pt modelId="{FBE52B47-81A3-47D1-B9AB-F64B5E589DAE}" type="pres">
      <dgm:prSet presAssocID="{6AD4E004-42E1-4C23-BC1B-885481C19FA5}" presName="hierChild4" presStyleCnt="0"/>
      <dgm:spPr/>
    </dgm:pt>
  </dgm:ptLst>
  <dgm:cxnLst>
    <dgm:cxn modelId="{0206852E-1CDA-4037-A110-2BEE91B06CEF}" type="presOf" srcId="{CBBB9D21-0F5F-4920-9772-12FD4121DAA3}" destId="{B2724CCF-CB6F-4F66-916C-41B1694BC413}" srcOrd="0" destOrd="0" presId="urn:microsoft.com/office/officeart/2005/8/layout/hierarchy1"/>
    <dgm:cxn modelId="{0CF7EB28-65EC-47A3-A990-DC24DDCB0DE1}" srcId="{7147EACA-87D3-4627-A4A4-C9DEC177BEC9}" destId="{8C6906BB-80CE-4371-9FCA-B49F0C9A57B6}" srcOrd="0" destOrd="0" parTransId="{D0D8E7C1-B1BE-451C-83E6-8E0566DDE494}" sibTransId="{4B86A03C-7647-445E-B338-36C9D5BCF16B}"/>
    <dgm:cxn modelId="{301336AC-64D7-4B93-A8B3-5C6F8DAF33B5}" type="presOf" srcId="{7147EACA-87D3-4627-A4A4-C9DEC177BEC9}" destId="{E61521C5-9964-46A3-BC76-4F8B2CF87966}" srcOrd="0" destOrd="0" presId="urn:microsoft.com/office/officeart/2005/8/layout/hierarchy1"/>
    <dgm:cxn modelId="{AD1FB04B-A4AD-403A-B0C5-51FBA5D92902}" type="presOf" srcId="{D54DEA4D-6C41-428E-A940-36BD19C81C3D}" destId="{57FDD8CF-0A13-4853-AD13-D5D9A475C87E}" srcOrd="0" destOrd="0" presId="urn:microsoft.com/office/officeart/2005/8/layout/hierarchy1"/>
    <dgm:cxn modelId="{8DBA0CD4-14F2-4769-9E40-BD73367DA774}" srcId="{D54DEA4D-6C41-428E-A940-36BD19C81C3D}" destId="{6AD4E004-42E1-4C23-BC1B-885481C19FA5}" srcOrd="0" destOrd="0" parTransId="{2AA1B42B-B7BA-4395-B6FC-AF7E7DEE9379}" sibTransId="{347BCCDC-C75C-4D70-817B-854781522AB9}"/>
    <dgm:cxn modelId="{2BCFC97D-5FE4-4383-BD7B-60A411E771C3}" srcId="{4E1FCAFB-FB0F-4AB5-AF20-0E64844AFDDE}" destId="{7147EACA-87D3-4627-A4A4-C9DEC177BEC9}" srcOrd="0" destOrd="0" parTransId="{1FD2D354-9E99-4B50-BF57-89707A15C1FA}" sibTransId="{C0BC5DA5-3F4E-4147-BE2E-32C06FF7843F}"/>
    <dgm:cxn modelId="{4EB24DB3-E159-4B4E-A33A-90B330A8A117}" type="presOf" srcId="{8C6906BB-80CE-4371-9FCA-B49F0C9A57B6}" destId="{00DE974D-E679-4049-96FB-9F02542CCBB1}" srcOrd="0" destOrd="0" presId="urn:microsoft.com/office/officeart/2005/8/layout/hierarchy1"/>
    <dgm:cxn modelId="{602B5CF5-C1D0-49F6-88A9-829DBE419C71}" type="presOf" srcId="{BC885B48-E545-436C-9834-98E6629CFA41}" destId="{7C882CCA-FD91-4076-9613-AAC33328C748}" srcOrd="0" destOrd="0" presId="urn:microsoft.com/office/officeart/2005/8/layout/hierarchy1"/>
    <dgm:cxn modelId="{F08C01CA-B90F-4047-9232-0C71C30808C9}" type="presOf" srcId="{6AD4E004-42E1-4C23-BC1B-885481C19FA5}" destId="{DDC2B32C-9B88-4734-B4C4-401AA1CB72DD}" srcOrd="0" destOrd="0" presId="urn:microsoft.com/office/officeart/2005/8/layout/hierarchy1"/>
    <dgm:cxn modelId="{09C94E5F-9453-478C-A039-AFCBA4C78E31}" srcId="{BC08DE7C-254B-42F7-9461-8025E4603EC5}" destId="{E59D088F-1A66-4B76-9B78-72DE946DBDEC}" srcOrd="0" destOrd="0" parTransId="{CBBB9D21-0F5F-4920-9772-12FD4121DAA3}" sibTransId="{47458EE6-42D1-4568-95DC-96848CDE94CA}"/>
    <dgm:cxn modelId="{B6AF4761-C12D-4155-B397-2952AAEAD4A2}" type="presOf" srcId="{10F96A40-8BF4-4BC9-A650-91F9DB1D6103}" destId="{9C94CE51-AF3C-46B4-92EB-AB6ABAF082A6}" srcOrd="0" destOrd="0" presId="urn:microsoft.com/office/officeart/2005/8/layout/hierarchy1"/>
    <dgm:cxn modelId="{AC39BA88-3B1F-4B1F-85E3-AE52099D09A7}" type="presOf" srcId="{D0D8E7C1-B1BE-451C-83E6-8E0566DDE494}" destId="{F27D6295-0711-4AEC-B6CE-9C6A0143F4FE}" srcOrd="0" destOrd="0" presId="urn:microsoft.com/office/officeart/2005/8/layout/hierarchy1"/>
    <dgm:cxn modelId="{A56F9D44-7290-4305-BC94-946CB03BAB44}" type="presOf" srcId="{E59D088F-1A66-4B76-9B78-72DE946DBDEC}" destId="{737C87D2-235A-4019-BCFC-B27684760194}" srcOrd="0" destOrd="0" presId="urn:microsoft.com/office/officeart/2005/8/layout/hierarchy1"/>
    <dgm:cxn modelId="{997A2737-15DA-49E2-AA94-A7A9F901A4CE}" type="presOf" srcId="{BC08DE7C-254B-42F7-9461-8025E4603EC5}" destId="{A986A198-AF8D-4BFE-8DF1-213FA29ABBF8}" srcOrd="0" destOrd="0" presId="urn:microsoft.com/office/officeart/2005/8/layout/hierarchy1"/>
    <dgm:cxn modelId="{365420FB-EB0D-4604-AC0A-F105239BC43D}" type="presOf" srcId="{ED8FFA3B-D395-42BA-95EF-39B8853FB411}" destId="{E31EFA31-0DFE-4E9C-91FF-46DBA7ACECF3}" srcOrd="0" destOrd="0" presId="urn:microsoft.com/office/officeart/2005/8/layout/hierarchy1"/>
    <dgm:cxn modelId="{1FE0C75F-84F8-402C-B885-F2D5951B03A9}" type="presOf" srcId="{83650A42-9A37-4206-AE0F-08391D77AB24}" destId="{F7B0D8B9-25EF-4DBA-ACB5-2F9E18797B89}" srcOrd="0" destOrd="0" presId="urn:microsoft.com/office/officeart/2005/8/layout/hierarchy1"/>
    <dgm:cxn modelId="{0762D91D-BD21-4252-8FD2-03B528930C4C}" srcId="{7147EACA-87D3-4627-A4A4-C9DEC177BEC9}" destId="{D54DEA4D-6C41-428E-A940-36BD19C81C3D}" srcOrd="2" destOrd="0" parTransId="{83650A42-9A37-4206-AE0F-08391D77AB24}" sibTransId="{707C068F-0C84-4AB5-8709-BFF5A34987F4}"/>
    <dgm:cxn modelId="{80B8B581-D1F5-414A-B145-32FB4FF299AE}" type="presOf" srcId="{4E1FCAFB-FB0F-4AB5-AF20-0E64844AFDDE}" destId="{66AA4F22-DFBC-4A8C-AE4C-F804C9A00948}" srcOrd="0" destOrd="0" presId="urn:microsoft.com/office/officeart/2005/8/layout/hierarchy1"/>
    <dgm:cxn modelId="{3B04122B-8E79-48C9-88C9-DCAA0E32D359}" srcId="{7147EACA-87D3-4627-A4A4-C9DEC177BEC9}" destId="{BC08DE7C-254B-42F7-9461-8025E4603EC5}" srcOrd="1" destOrd="0" parTransId="{BC885B48-E545-436C-9834-98E6629CFA41}" sibTransId="{396306BE-78CE-4376-BBE5-1AF784207639}"/>
    <dgm:cxn modelId="{292CB27D-F9BC-487C-BC4F-7D43767F1B92}" type="presOf" srcId="{2AA1B42B-B7BA-4395-B6FC-AF7E7DEE9379}" destId="{2B846D52-219C-4599-A5C6-DE2CA2D5493D}" srcOrd="0" destOrd="0" presId="urn:microsoft.com/office/officeart/2005/8/layout/hierarchy1"/>
    <dgm:cxn modelId="{A4C2BA0B-F179-4645-8C00-91B32AC8863E}" srcId="{8C6906BB-80CE-4371-9FCA-B49F0C9A57B6}" destId="{10F96A40-8BF4-4BC9-A650-91F9DB1D6103}" srcOrd="0" destOrd="0" parTransId="{ED8FFA3B-D395-42BA-95EF-39B8853FB411}" sibTransId="{8A5DFDAC-7DD8-410B-9E7F-D70BA41B04E7}"/>
    <dgm:cxn modelId="{F8BC67E3-869C-4CDC-B096-615FA3097E3C}" type="presParOf" srcId="{66AA4F22-DFBC-4A8C-AE4C-F804C9A00948}" destId="{02E41FAA-8101-42E3-8F20-230C30FA78CB}" srcOrd="0" destOrd="0" presId="urn:microsoft.com/office/officeart/2005/8/layout/hierarchy1"/>
    <dgm:cxn modelId="{782194BD-5079-49AB-805D-7A5CFC6E191A}" type="presParOf" srcId="{02E41FAA-8101-42E3-8F20-230C30FA78CB}" destId="{E07D1587-BBDF-4BFA-BE98-91DC3243E6F4}" srcOrd="0" destOrd="0" presId="urn:microsoft.com/office/officeart/2005/8/layout/hierarchy1"/>
    <dgm:cxn modelId="{22A1F8F5-AD4D-400D-948E-5C844873B5BD}" type="presParOf" srcId="{E07D1587-BBDF-4BFA-BE98-91DC3243E6F4}" destId="{E8D44EFE-ABBD-4E0F-A925-3C75D8F9C3E9}" srcOrd="0" destOrd="0" presId="urn:microsoft.com/office/officeart/2005/8/layout/hierarchy1"/>
    <dgm:cxn modelId="{E9EC2FC7-7682-4DAF-82FA-1A4963648421}" type="presParOf" srcId="{E07D1587-BBDF-4BFA-BE98-91DC3243E6F4}" destId="{E61521C5-9964-46A3-BC76-4F8B2CF87966}" srcOrd="1" destOrd="0" presId="urn:microsoft.com/office/officeart/2005/8/layout/hierarchy1"/>
    <dgm:cxn modelId="{E04097C0-90BC-49E6-924A-14741FAFE51F}" type="presParOf" srcId="{02E41FAA-8101-42E3-8F20-230C30FA78CB}" destId="{5F048A31-8DAA-42E2-BD29-D7962E247C6B}" srcOrd="1" destOrd="0" presId="urn:microsoft.com/office/officeart/2005/8/layout/hierarchy1"/>
    <dgm:cxn modelId="{890CF6A3-BFF8-49B9-A0B2-E8E179A20779}" type="presParOf" srcId="{5F048A31-8DAA-42E2-BD29-D7962E247C6B}" destId="{F27D6295-0711-4AEC-B6CE-9C6A0143F4FE}" srcOrd="0" destOrd="0" presId="urn:microsoft.com/office/officeart/2005/8/layout/hierarchy1"/>
    <dgm:cxn modelId="{3F4D790D-BE63-42BA-8966-00BC7E81F2FA}" type="presParOf" srcId="{5F048A31-8DAA-42E2-BD29-D7962E247C6B}" destId="{2D923337-1CE1-431C-94EE-D371151195A3}" srcOrd="1" destOrd="0" presId="urn:microsoft.com/office/officeart/2005/8/layout/hierarchy1"/>
    <dgm:cxn modelId="{57B1908C-1B00-4B1D-8E48-18BD497AACA7}" type="presParOf" srcId="{2D923337-1CE1-431C-94EE-D371151195A3}" destId="{5399CB93-92EC-40DE-89E5-328BF630002A}" srcOrd="0" destOrd="0" presId="urn:microsoft.com/office/officeart/2005/8/layout/hierarchy1"/>
    <dgm:cxn modelId="{04D95D25-5530-4897-AB43-9B12A0E676AE}" type="presParOf" srcId="{5399CB93-92EC-40DE-89E5-328BF630002A}" destId="{5B7D0680-7067-4591-B740-15FF349F6F0A}" srcOrd="0" destOrd="0" presId="urn:microsoft.com/office/officeart/2005/8/layout/hierarchy1"/>
    <dgm:cxn modelId="{F4808F93-6133-48BA-8884-8990B1428858}" type="presParOf" srcId="{5399CB93-92EC-40DE-89E5-328BF630002A}" destId="{00DE974D-E679-4049-96FB-9F02542CCBB1}" srcOrd="1" destOrd="0" presId="urn:microsoft.com/office/officeart/2005/8/layout/hierarchy1"/>
    <dgm:cxn modelId="{3900E503-5DAF-4BD2-A7EB-28FBB783A181}" type="presParOf" srcId="{2D923337-1CE1-431C-94EE-D371151195A3}" destId="{C00834E2-06B4-42EA-8500-A7FAABA64834}" srcOrd="1" destOrd="0" presId="urn:microsoft.com/office/officeart/2005/8/layout/hierarchy1"/>
    <dgm:cxn modelId="{4E1C5E6D-CB0B-4836-9EBC-823E0E8FE41B}" type="presParOf" srcId="{C00834E2-06B4-42EA-8500-A7FAABA64834}" destId="{E31EFA31-0DFE-4E9C-91FF-46DBA7ACECF3}" srcOrd="0" destOrd="0" presId="urn:microsoft.com/office/officeart/2005/8/layout/hierarchy1"/>
    <dgm:cxn modelId="{A7664642-4673-43A4-97AB-09DBF49956F9}" type="presParOf" srcId="{C00834E2-06B4-42EA-8500-A7FAABA64834}" destId="{A77CC8B1-3FEB-4306-8B67-5F11F5DD4C4B}" srcOrd="1" destOrd="0" presId="urn:microsoft.com/office/officeart/2005/8/layout/hierarchy1"/>
    <dgm:cxn modelId="{930AA482-8D2F-463D-84E1-65FED3B08C51}" type="presParOf" srcId="{A77CC8B1-3FEB-4306-8B67-5F11F5DD4C4B}" destId="{6832A4F2-6773-433C-88A7-6C0721D4C45E}" srcOrd="0" destOrd="0" presId="urn:microsoft.com/office/officeart/2005/8/layout/hierarchy1"/>
    <dgm:cxn modelId="{63B6BF6A-465D-4E42-A125-F18C3D75C4F9}" type="presParOf" srcId="{6832A4F2-6773-433C-88A7-6C0721D4C45E}" destId="{C323548D-0CBD-4827-8FCA-F7303C40E047}" srcOrd="0" destOrd="0" presId="urn:microsoft.com/office/officeart/2005/8/layout/hierarchy1"/>
    <dgm:cxn modelId="{D56A7E75-5DF4-4BE8-B2BA-B246E47D1620}" type="presParOf" srcId="{6832A4F2-6773-433C-88A7-6C0721D4C45E}" destId="{9C94CE51-AF3C-46B4-92EB-AB6ABAF082A6}" srcOrd="1" destOrd="0" presId="urn:microsoft.com/office/officeart/2005/8/layout/hierarchy1"/>
    <dgm:cxn modelId="{0A615B52-989A-419B-8A92-014CE4FA1743}" type="presParOf" srcId="{A77CC8B1-3FEB-4306-8B67-5F11F5DD4C4B}" destId="{57540436-8A4D-4D2B-88B9-53718879E58C}" srcOrd="1" destOrd="0" presId="urn:microsoft.com/office/officeart/2005/8/layout/hierarchy1"/>
    <dgm:cxn modelId="{1F111F08-DE94-43B5-9FDD-8B7712C11BA8}" type="presParOf" srcId="{5F048A31-8DAA-42E2-BD29-D7962E247C6B}" destId="{7C882CCA-FD91-4076-9613-AAC33328C748}" srcOrd="2" destOrd="0" presId="urn:microsoft.com/office/officeart/2005/8/layout/hierarchy1"/>
    <dgm:cxn modelId="{F009CE55-3A76-4157-A09C-6E29DA50DF7F}" type="presParOf" srcId="{5F048A31-8DAA-42E2-BD29-D7962E247C6B}" destId="{A3936F3B-6899-4D18-9603-8141F17D0C07}" srcOrd="3" destOrd="0" presId="urn:microsoft.com/office/officeart/2005/8/layout/hierarchy1"/>
    <dgm:cxn modelId="{879D4791-A764-4568-B644-26EBE768167C}" type="presParOf" srcId="{A3936F3B-6899-4D18-9603-8141F17D0C07}" destId="{5A605FA1-0F5B-4AF5-9624-2F173A3C4928}" srcOrd="0" destOrd="0" presId="urn:microsoft.com/office/officeart/2005/8/layout/hierarchy1"/>
    <dgm:cxn modelId="{BF385055-D4E5-4B42-81C1-393DE0622DCF}" type="presParOf" srcId="{5A605FA1-0F5B-4AF5-9624-2F173A3C4928}" destId="{EE52C881-531F-4A47-AB8D-3BDB32114EA1}" srcOrd="0" destOrd="0" presId="urn:microsoft.com/office/officeart/2005/8/layout/hierarchy1"/>
    <dgm:cxn modelId="{F9930140-2AFE-423F-94E9-F88C67A4C12E}" type="presParOf" srcId="{5A605FA1-0F5B-4AF5-9624-2F173A3C4928}" destId="{A986A198-AF8D-4BFE-8DF1-213FA29ABBF8}" srcOrd="1" destOrd="0" presId="urn:microsoft.com/office/officeart/2005/8/layout/hierarchy1"/>
    <dgm:cxn modelId="{AA36A287-1C51-4869-B1B2-7567E4350B2E}" type="presParOf" srcId="{A3936F3B-6899-4D18-9603-8141F17D0C07}" destId="{E37ADF59-DF82-40E7-8E0B-FEB21498E0F5}" srcOrd="1" destOrd="0" presId="urn:microsoft.com/office/officeart/2005/8/layout/hierarchy1"/>
    <dgm:cxn modelId="{AFCB8013-6A7E-4A18-976E-E44E5D36F737}" type="presParOf" srcId="{E37ADF59-DF82-40E7-8E0B-FEB21498E0F5}" destId="{B2724CCF-CB6F-4F66-916C-41B1694BC413}" srcOrd="0" destOrd="0" presId="urn:microsoft.com/office/officeart/2005/8/layout/hierarchy1"/>
    <dgm:cxn modelId="{59CCBE71-E815-41AA-BB6C-FBF5C34BFDC2}" type="presParOf" srcId="{E37ADF59-DF82-40E7-8E0B-FEB21498E0F5}" destId="{3EEB1098-4893-4106-B7C6-2388AD1A6CF8}" srcOrd="1" destOrd="0" presId="urn:microsoft.com/office/officeart/2005/8/layout/hierarchy1"/>
    <dgm:cxn modelId="{48B638EE-5693-4E07-9560-16F568BD64A5}" type="presParOf" srcId="{3EEB1098-4893-4106-B7C6-2388AD1A6CF8}" destId="{1E0AA028-B015-48FF-A528-CA33D83CD04B}" srcOrd="0" destOrd="0" presId="urn:microsoft.com/office/officeart/2005/8/layout/hierarchy1"/>
    <dgm:cxn modelId="{A57E991A-FF0B-43C4-9A28-0820E8FC3127}" type="presParOf" srcId="{1E0AA028-B015-48FF-A528-CA33D83CD04B}" destId="{BA938209-D742-4BD5-BF75-F5D7B4949000}" srcOrd="0" destOrd="0" presId="urn:microsoft.com/office/officeart/2005/8/layout/hierarchy1"/>
    <dgm:cxn modelId="{7D465C07-A021-490C-8D78-121403316927}" type="presParOf" srcId="{1E0AA028-B015-48FF-A528-CA33D83CD04B}" destId="{737C87D2-235A-4019-BCFC-B27684760194}" srcOrd="1" destOrd="0" presId="urn:microsoft.com/office/officeart/2005/8/layout/hierarchy1"/>
    <dgm:cxn modelId="{111D6781-8CE5-4DAD-AA8F-FBAF12D9E616}" type="presParOf" srcId="{3EEB1098-4893-4106-B7C6-2388AD1A6CF8}" destId="{514E3FA6-A344-4879-A290-8B233633C425}" srcOrd="1" destOrd="0" presId="urn:microsoft.com/office/officeart/2005/8/layout/hierarchy1"/>
    <dgm:cxn modelId="{B198F76B-7917-4012-84A8-C8FAEDE6ED49}" type="presParOf" srcId="{5F048A31-8DAA-42E2-BD29-D7962E247C6B}" destId="{F7B0D8B9-25EF-4DBA-ACB5-2F9E18797B89}" srcOrd="4" destOrd="0" presId="urn:microsoft.com/office/officeart/2005/8/layout/hierarchy1"/>
    <dgm:cxn modelId="{BDBEC25C-DBA7-4F05-AD1D-BC000F1DBF9E}" type="presParOf" srcId="{5F048A31-8DAA-42E2-BD29-D7962E247C6B}" destId="{DD547FE2-ED2E-499F-BF2D-DD4D9F0AA3D2}" srcOrd="5" destOrd="0" presId="urn:microsoft.com/office/officeart/2005/8/layout/hierarchy1"/>
    <dgm:cxn modelId="{5E948975-245C-42A6-87DC-BA2D456D48FB}" type="presParOf" srcId="{DD547FE2-ED2E-499F-BF2D-DD4D9F0AA3D2}" destId="{D7389EE1-EBA0-4B49-BFD4-19D78BF4CA23}" srcOrd="0" destOrd="0" presId="urn:microsoft.com/office/officeart/2005/8/layout/hierarchy1"/>
    <dgm:cxn modelId="{33E9E285-1759-43DB-9F85-6D5185B78E04}" type="presParOf" srcId="{D7389EE1-EBA0-4B49-BFD4-19D78BF4CA23}" destId="{7FC21D1B-F86D-4815-BF41-5A422386DC07}" srcOrd="0" destOrd="0" presId="urn:microsoft.com/office/officeart/2005/8/layout/hierarchy1"/>
    <dgm:cxn modelId="{3DAFD1F4-325E-4EC2-ABDA-A818D9E75181}" type="presParOf" srcId="{D7389EE1-EBA0-4B49-BFD4-19D78BF4CA23}" destId="{57FDD8CF-0A13-4853-AD13-D5D9A475C87E}" srcOrd="1" destOrd="0" presId="urn:microsoft.com/office/officeart/2005/8/layout/hierarchy1"/>
    <dgm:cxn modelId="{79B8A666-E4E0-48A5-B554-95C4C48A5DF3}" type="presParOf" srcId="{DD547FE2-ED2E-499F-BF2D-DD4D9F0AA3D2}" destId="{885B13F8-F3C6-4A68-A092-C9C94C477119}" srcOrd="1" destOrd="0" presId="urn:microsoft.com/office/officeart/2005/8/layout/hierarchy1"/>
    <dgm:cxn modelId="{72D25489-A849-47C4-BB79-D5FDAC430D9A}" type="presParOf" srcId="{885B13F8-F3C6-4A68-A092-C9C94C477119}" destId="{2B846D52-219C-4599-A5C6-DE2CA2D5493D}" srcOrd="0" destOrd="0" presId="urn:microsoft.com/office/officeart/2005/8/layout/hierarchy1"/>
    <dgm:cxn modelId="{8921DB79-28A3-4ED6-BDAE-8ABFDAC44786}" type="presParOf" srcId="{885B13F8-F3C6-4A68-A092-C9C94C477119}" destId="{9A178D34-0CED-4CD7-8DA9-4C819DDE9799}" srcOrd="1" destOrd="0" presId="urn:microsoft.com/office/officeart/2005/8/layout/hierarchy1"/>
    <dgm:cxn modelId="{C904ED81-C92B-49BB-8541-C2DD982F9287}" type="presParOf" srcId="{9A178D34-0CED-4CD7-8DA9-4C819DDE9799}" destId="{7E73A473-79A5-45D9-B339-93FF1CD9A424}" srcOrd="0" destOrd="0" presId="urn:microsoft.com/office/officeart/2005/8/layout/hierarchy1"/>
    <dgm:cxn modelId="{EF2BE832-ACC1-431C-AA9B-B5F02E3CC7AF}" type="presParOf" srcId="{7E73A473-79A5-45D9-B339-93FF1CD9A424}" destId="{92A17A30-2B63-42DC-A758-46D7D00130D9}" srcOrd="0" destOrd="0" presId="urn:microsoft.com/office/officeart/2005/8/layout/hierarchy1"/>
    <dgm:cxn modelId="{CBB132A8-E7C5-4DA6-BB86-098866DB0F1E}" type="presParOf" srcId="{7E73A473-79A5-45D9-B339-93FF1CD9A424}" destId="{DDC2B32C-9B88-4734-B4C4-401AA1CB72DD}" srcOrd="1" destOrd="0" presId="urn:microsoft.com/office/officeart/2005/8/layout/hierarchy1"/>
    <dgm:cxn modelId="{DD123E80-9082-4D42-8E34-7E6E703CFF73}" type="presParOf" srcId="{9A178D34-0CED-4CD7-8DA9-4C819DDE9799}" destId="{FBE52B47-81A3-47D1-B9AB-F64B5E589D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B52F4-14F7-4DCC-8430-A44900B3DBC9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E434C24-A53D-4A69-AD8B-D7529DBEBAE8}">
      <dgm:prSet phldrT="[Text]"/>
      <dgm:spPr/>
      <dgm:t>
        <a:bodyPr/>
        <a:lstStyle/>
        <a:p>
          <a:r>
            <a: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Gastroenteritis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2B1EEE-23AE-4B42-A5DF-06A9FC5528E5}" type="parTrans" cxnId="{EC47109A-F70C-4B3D-8B72-DA766FB4291F}">
      <dgm:prSet/>
      <dgm:spPr/>
      <dgm:t>
        <a:bodyPr/>
        <a:lstStyle/>
        <a:p>
          <a:endParaRPr lang="en-US"/>
        </a:p>
      </dgm:t>
    </dgm:pt>
    <dgm:pt modelId="{1D054596-747A-4601-91C2-6F58A7C9166B}" type="sibTrans" cxnId="{EC47109A-F70C-4B3D-8B72-DA766FB4291F}">
      <dgm:prSet/>
      <dgm:spPr/>
      <dgm:t>
        <a:bodyPr/>
        <a:lstStyle/>
        <a:p>
          <a:endParaRPr lang="en-US"/>
        </a:p>
      </dgm:t>
    </dgm:pt>
    <dgm:pt modelId="{16869BB1-8352-4518-9A59-A6CE7C820946}">
      <dgm:prSet phldrT="[Text]" custT="1"/>
      <dgm:spPr/>
      <dgm:t>
        <a:bodyPr/>
        <a:lstStyle/>
        <a:p>
          <a:r>
            <a:rPr lang="en-GB" sz="2400" b="1" dirty="0"/>
            <a:t>Stool</a:t>
          </a:r>
          <a:endParaRPr lang="en-US" sz="2400" b="1" dirty="0"/>
        </a:p>
      </dgm:t>
    </dgm:pt>
    <dgm:pt modelId="{5B7240A0-767C-4603-B2DE-887A2F792EBA}" type="parTrans" cxnId="{9D4871C2-A3F9-40E2-98BA-5DD65D87949A}">
      <dgm:prSet/>
      <dgm:spPr/>
      <dgm:t>
        <a:bodyPr/>
        <a:lstStyle/>
        <a:p>
          <a:endParaRPr lang="en-US"/>
        </a:p>
      </dgm:t>
    </dgm:pt>
    <dgm:pt modelId="{9E027ED2-7D31-4885-8CD5-38424D383AC8}" type="sibTrans" cxnId="{9D4871C2-A3F9-40E2-98BA-5DD65D87949A}">
      <dgm:prSet/>
      <dgm:spPr/>
      <dgm:t>
        <a:bodyPr/>
        <a:lstStyle/>
        <a:p>
          <a:endParaRPr lang="en-US"/>
        </a:p>
      </dgm:t>
    </dgm:pt>
    <dgm:pt modelId="{64D278E7-4C5B-42A5-A944-7DF98B074702}">
      <dgm:prSet phldrT="[Text]" custT="1"/>
      <dgm:spPr/>
      <dgm:t>
        <a:bodyPr/>
        <a:lstStyle/>
        <a:p>
          <a:r>
            <a: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Bacteremia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2BA19-E862-4E5A-8230-FCDB7D82DAEB}" type="parTrans" cxnId="{BED8F694-A8C0-43E8-B174-E58463C7E7B7}">
      <dgm:prSet/>
      <dgm:spPr/>
      <dgm:t>
        <a:bodyPr/>
        <a:lstStyle/>
        <a:p>
          <a:endParaRPr lang="en-US"/>
        </a:p>
      </dgm:t>
    </dgm:pt>
    <dgm:pt modelId="{F4B8DFC9-7C88-47C2-A7F5-236340740F00}" type="sibTrans" cxnId="{BED8F694-A8C0-43E8-B174-E58463C7E7B7}">
      <dgm:prSet/>
      <dgm:spPr/>
      <dgm:t>
        <a:bodyPr/>
        <a:lstStyle/>
        <a:p>
          <a:endParaRPr lang="en-US"/>
        </a:p>
      </dgm:t>
    </dgm:pt>
    <dgm:pt modelId="{08B1594F-22CC-4453-8138-188134E6E7A8}">
      <dgm:prSet phldrT="[Text]" custT="1"/>
      <dgm:spPr/>
      <dgm:t>
        <a:bodyPr/>
        <a:lstStyle/>
        <a:p>
          <a:r>
            <a:rPr lang="en-GB" sz="2000" b="1" dirty="0"/>
            <a:t>Blood (during high fever)</a:t>
          </a:r>
          <a:endParaRPr lang="en-US" sz="2000" b="1" dirty="0"/>
        </a:p>
      </dgm:t>
    </dgm:pt>
    <dgm:pt modelId="{B1136FE2-2A81-459B-881A-A24F35F1FCF8}" type="parTrans" cxnId="{86C5161F-2611-4FFB-BDB8-AFED04F894CA}">
      <dgm:prSet/>
      <dgm:spPr/>
      <dgm:t>
        <a:bodyPr/>
        <a:lstStyle/>
        <a:p>
          <a:endParaRPr lang="en-US"/>
        </a:p>
      </dgm:t>
    </dgm:pt>
    <dgm:pt modelId="{4AC67425-B4F6-4217-AA39-CE9CAE310945}" type="sibTrans" cxnId="{86C5161F-2611-4FFB-BDB8-AFED04F894CA}">
      <dgm:prSet/>
      <dgm:spPr/>
      <dgm:t>
        <a:bodyPr/>
        <a:lstStyle/>
        <a:p>
          <a:endParaRPr lang="en-US"/>
        </a:p>
      </dgm:t>
    </dgm:pt>
    <dgm:pt modelId="{12322E73-20F5-4A00-A9F2-C570959569B6}">
      <dgm:prSet phldrT="[Text]" custT="1"/>
      <dgm:spPr/>
      <dgm:t>
        <a:bodyPr/>
        <a:lstStyle/>
        <a:p>
          <a:r>
            <a:rPr lang="en-GB" sz="2000" b="1" dirty="0"/>
            <a:t>Stool (infrequently +</a:t>
          </a:r>
          <a:r>
            <a:rPr lang="en-GB" sz="2000" b="1" dirty="0" err="1"/>
            <a:t>ve</a:t>
          </a:r>
          <a:r>
            <a:rPr lang="en-GB" sz="2000" b="1" dirty="0"/>
            <a:t>)</a:t>
          </a:r>
          <a:endParaRPr lang="en-US" sz="2000" b="1" dirty="0"/>
        </a:p>
      </dgm:t>
    </dgm:pt>
    <dgm:pt modelId="{1EE6D7C1-C4C1-42E7-8CBB-98A416EA2F88}" type="parTrans" cxnId="{DC7AAE91-2D83-4272-A76A-CF10240869BA}">
      <dgm:prSet/>
      <dgm:spPr/>
      <dgm:t>
        <a:bodyPr/>
        <a:lstStyle/>
        <a:p>
          <a:endParaRPr lang="en-US"/>
        </a:p>
      </dgm:t>
    </dgm:pt>
    <dgm:pt modelId="{13EAC4B2-FF21-482A-8324-F3782A087CF2}" type="sibTrans" cxnId="{DC7AAE91-2D83-4272-A76A-CF10240869BA}">
      <dgm:prSet/>
      <dgm:spPr/>
      <dgm:t>
        <a:bodyPr/>
        <a:lstStyle/>
        <a:p>
          <a:endParaRPr lang="en-US"/>
        </a:p>
      </dgm:t>
    </dgm:pt>
    <dgm:pt modelId="{6BB9A566-ABA9-4019-878B-9EC8E4351F48}">
      <dgm:prSet phldrT="[Text]" custT="1"/>
      <dgm:spPr/>
      <dgm:t>
        <a:bodyPr/>
        <a:lstStyle/>
        <a:p>
          <a:r>
            <a: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Enteric fever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1E982C-CF0C-41D3-8521-E8990D98F904}" type="parTrans" cxnId="{4836DC95-2C5A-4B7F-8C0C-C1D9D794BE84}">
      <dgm:prSet/>
      <dgm:spPr/>
      <dgm:t>
        <a:bodyPr/>
        <a:lstStyle/>
        <a:p>
          <a:endParaRPr lang="en-US"/>
        </a:p>
      </dgm:t>
    </dgm:pt>
    <dgm:pt modelId="{EAD2F40C-475F-42E9-B820-31866E8D0B74}" type="sibTrans" cxnId="{4836DC95-2C5A-4B7F-8C0C-C1D9D794BE84}">
      <dgm:prSet/>
      <dgm:spPr/>
      <dgm:t>
        <a:bodyPr/>
        <a:lstStyle/>
        <a:p>
          <a:endParaRPr lang="en-US"/>
        </a:p>
      </dgm:t>
    </dgm:pt>
    <dgm:pt modelId="{4F87B655-7C9E-47CC-9D31-47DDD2D54FF9}">
      <dgm:prSet phldrT="[Text]" custT="1"/>
      <dgm:spPr/>
      <dgm:t>
        <a:bodyPr/>
        <a:lstStyle/>
        <a:p>
          <a:r>
            <a:rPr lang="en-GB" sz="2000" b="1" dirty="0"/>
            <a:t>Blood (+</a:t>
          </a:r>
          <a:r>
            <a:rPr lang="en-GB" sz="2000" b="1" dirty="0" err="1"/>
            <a:t>ve</a:t>
          </a:r>
          <a:r>
            <a:rPr lang="en-GB" sz="2000" b="1" dirty="0"/>
            <a:t> in the 2</a:t>
          </a:r>
          <a:r>
            <a:rPr lang="en-GB" sz="2000" b="1" baseline="30000" dirty="0"/>
            <a:t>nd</a:t>
          </a:r>
          <a:r>
            <a:rPr lang="en-GB" sz="2000" b="1" dirty="0"/>
            <a:t> &amp; 3</a:t>
          </a:r>
          <a:r>
            <a:rPr lang="en-GB" sz="2000" b="1" baseline="30000" dirty="0"/>
            <a:t>rd</a:t>
          </a:r>
          <a:r>
            <a:rPr lang="en-GB" sz="2000" b="1" dirty="0"/>
            <a:t> week of disease)</a:t>
          </a:r>
          <a:endParaRPr lang="en-US" sz="2000" b="1" dirty="0"/>
        </a:p>
      </dgm:t>
    </dgm:pt>
    <dgm:pt modelId="{B9037098-73AC-42CC-B3B4-8FC1156B9D29}" type="parTrans" cxnId="{A80253B9-041C-424E-8493-0B7FAC87F231}">
      <dgm:prSet/>
      <dgm:spPr/>
      <dgm:t>
        <a:bodyPr/>
        <a:lstStyle/>
        <a:p>
          <a:endParaRPr lang="en-US"/>
        </a:p>
      </dgm:t>
    </dgm:pt>
    <dgm:pt modelId="{4FA9B81C-E584-41E8-ACFF-D949212230B4}" type="sibTrans" cxnId="{A80253B9-041C-424E-8493-0B7FAC87F231}">
      <dgm:prSet/>
      <dgm:spPr/>
      <dgm:t>
        <a:bodyPr/>
        <a:lstStyle/>
        <a:p>
          <a:endParaRPr lang="en-US"/>
        </a:p>
      </dgm:t>
    </dgm:pt>
    <dgm:pt modelId="{974C4B48-D3C5-4654-B19E-5589850899F2}">
      <dgm:prSet phldrT="[Text]" custT="1"/>
      <dgm:spPr/>
      <dgm:t>
        <a:bodyPr/>
        <a:lstStyle/>
        <a:p>
          <a:r>
            <a:rPr lang="en-GB" sz="2000" b="1" dirty="0"/>
            <a:t>Serum (+</a:t>
          </a:r>
          <a:r>
            <a:rPr lang="en-GB" sz="2000" b="1" dirty="0" err="1"/>
            <a:t>ve</a:t>
          </a:r>
          <a:r>
            <a:rPr lang="en-GB" sz="2000" b="1" dirty="0"/>
            <a:t> 2</a:t>
          </a:r>
          <a:r>
            <a:rPr lang="en-GB" sz="2000" b="1" baseline="30000" dirty="0"/>
            <a:t>nd</a:t>
          </a:r>
          <a:r>
            <a:rPr lang="en-GB" sz="2000" b="1" dirty="0"/>
            <a:t> &amp; 3</a:t>
          </a:r>
          <a:r>
            <a:rPr lang="en-GB" sz="2000" b="1" baseline="30000" dirty="0"/>
            <a:t>rd</a:t>
          </a:r>
          <a:r>
            <a:rPr lang="en-GB" sz="2000" b="1" dirty="0"/>
            <a:t>  week)</a:t>
          </a:r>
          <a:endParaRPr lang="en-US" sz="2000" b="1" dirty="0"/>
        </a:p>
      </dgm:t>
    </dgm:pt>
    <dgm:pt modelId="{01FD3021-D835-48C0-ACA3-77AC8B4DA7C3}" type="parTrans" cxnId="{FD66BF2D-F5EB-4F47-93C8-9D9C1D2C3207}">
      <dgm:prSet/>
      <dgm:spPr/>
      <dgm:t>
        <a:bodyPr/>
        <a:lstStyle/>
        <a:p>
          <a:endParaRPr lang="en-US"/>
        </a:p>
      </dgm:t>
    </dgm:pt>
    <dgm:pt modelId="{726DB959-078F-487D-B3E4-4CA4942B07A8}" type="sibTrans" cxnId="{FD66BF2D-F5EB-4F47-93C8-9D9C1D2C3207}">
      <dgm:prSet/>
      <dgm:spPr/>
      <dgm:t>
        <a:bodyPr/>
        <a:lstStyle/>
        <a:p>
          <a:endParaRPr lang="en-US"/>
        </a:p>
      </dgm:t>
    </dgm:pt>
    <dgm:pt modelId="{8E492991-043B-493E-AE08-515395C2CCEF}">
      <dgm:prSet phldrT="[Text]" custT="1"/>
      <dgm:spPr/>
      <dgm:t>
        <a:bodyPr/>
        <a:lstStyle/>
        <a:p>
          <a:r>
            <a:rPr lang="en-GB" sz="2000" b="1" dirty="0"/>
            <a:t>Stool (+</a:t>
          </a:r>
          <a:r>
            <a:rPr lang="en-GB" sz="2000" b="1" dirty="0" err="1"/>
            <a:t>ve</a:t>
          </a:r>
          <a:r>
            <a:rPr lang="en-GB" sz="2000" b="1" dirty="0"/>
            <a:t> from 2</a:t>
          </a:r>
          <a:r>
            <a:rPr lang="en-GB" sz="2000" b="1" baseline="30000" dirty="0"/>
            <a:t>nd</a:t>
          </a:r>
          <a:r>
            <a:rPr lang="en-GB" sz="2000" b="1" dirty="0"/>
            <a:t> week on; -</a:t>
          </a:r>
          <a:r>
            <a:rPr lang="en-GB" sz="2000" b="1" dirty="0" err="1"/>
            <a:t>ve</a:t>
          </a:r>
          <a:r>
            <a:rPr lang="en-GB" sz="2000" b="1" dirty="0"/>
            <a:t> earlier in disease)</a:t>
          </a:r>
          <a:endParaRPr lang="en-US" sz="2000" b="1" dirty="0"/>
        </a:p>
      </dgm:t>
    </dgm:pt>
    <dgm:pt modelId="{0CC27F92-D174-4239-A0F2-3920629D945E}" type="parTrans" cxnId="{DA0254F3-ACF6-4B23-9631-BBC274AB2F45}">
      <dgm:prSet/>
      <dgm:spPr/>
      <dgm:t>
        <a:bodyPr/>
        <a:lstStyle/>
        <a:p>
          <a:endParaRPr lang="en-US"/>
        </a:p>
      </dgm:t>
    </dgm:pt>
    <dgm:pt modelId="{3EA54F6D-DF94-4CDD-B119-9701B29501AA}" type="sibTrans" cxnId="{DA0254F3-ACF6-4B23-9631-BBC274AB2F45}">
      <dgm:prSet/>
      <dgm:spPr/>
      <dgm:t>
        <a:bodyPr/>
        <a:lstStyle/>
        <a:p>
          <a:endParaRPr lang="en-US"/>
        </a:p>
      </dgm:t>
    </dgm:pt>
    <dgm:pt modelId="{32A3DAA7-F016-4662-89AA-AE578AB8FFA4}" type="pres">
      <dgm:prSet presAssocID="{09AB52F4-14F7-4DCC-8430-A44900B3DB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5F0BBFF-A3B1-4DB0-A1BE-5A52411FA11D}" type="pres">
      <dgm:prSet presAssocID="{3E434C24-A53D-4A69-AD8B-D7529DBEBAE8}" presName="linNode" presStyleCnt="0"/>
      <dgm:spPr/>
    </dgm:pt>
    <dgm:pt modelId="{56A4569B-54F1-4CF4-93A2-70B429CF6FB3}" type="pres">
      <dgm:prSet presAssocID="{3E434C24-A53D-4A69-AD8B-D7529DBEBAE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44EE069-0EAE-4A0A-B8E7-C23C49EAE608}" type="pres">
      <dgm:prSet presAssocID="{3E434C24-A53D-4A69-AD8B-D7529DBEBAE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F7C0E20-8096-4F43-B5DB-481C8C7F9874}" type="pres">
      <dgm:prSet presAssocID="{1D054596-747A-4601-91C2-6F58A7C9166B}" presName="sp" presStyleCnt="0"/>
      <dgm:spPr/>
    </dgm:pt>
    <dgm:pt modelId="{D0802A33-2350-44B0-AC36-39DA8F27F220}" type="pres">
      <dgm:prSet presAssocID="{64D278E7-4C5B-42A5-A944-7DF98B074702}" presName="linNode" presStyleCnt="0"/>
      <dgm:spPr/>
    </dgm:pt>
    <dgm:pt modelId="{021BFB07-7283-4CA6-9D64-6495EA5581FA}" type="pres">
      <dgm:prSet presAssocID="{64D278E7-4C5B-42A5-A944-7DF98B07470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BCE6DD6-943D-4E63-85A4-C39F4CD6CE28}" type="pres">
      <dgm:prSet presAssocID="{64D278E7-4C5B-42A5-A944-7DF98B07470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7C80400-8CA2-446B-B372-9D4090168691}" type="pres">
      <dgm:prSet presAssocID="{F4B8DFC9-7C88-47C2-A7F5-236340740F00}" presName="sp" presStyleCnt="0"/>
      <dgm:spPr/>
    </dgm:pt>
    <dgm:pt modelId="{7B91651F-562A-4617-B066-D72D6A94F8C1}" type="pres">
      <dgm:prSet presAssocID="{6BB9A566-ABA9-4019-878B-9EC8E4351F48}" presName="linNode" presStyleCnt="0"/>
      <dgm:spPr/>
    </dgm:pt>
    <dgm:pt modelId="{E7778043-CB92-4D9E-B0E3-DF6960EAF308}" type="pres">
      <dgm:prSet presAssocID="{6BB9A566-ABA9-4019-878B-9EC8E4351F48}" presName="parentText" presStyleLbl="node1" presStyleIdx="2" presStyleCnt="3" custScaleY="20359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8AC8C43-16F2-48C6-80E9-7EBD1981481F}" type="pres">
      <dgm:prSet presAssocID="{6BB9A566-ABA9-4019-878B-9EC8E4351F48}" presName="descendantText" presStyleLbl="alignAccFollowNode1" presStyleIdx="2" presStyleCnt="3" custScaleX="111426" custScaleY="276860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1C522ECB-D3C2-40C6-831A-FCDB2769CF08}" type="presOf" srcId="{8E492991-043B-493E-AE08-515395C2CCEF}" destId="{B8AC8C43-16F2-48C6-80E9-7EBD1981481F}" srcOrd="0" destOrd="1" presId="urn:microsoft.com/office/officeart/2005/8/layout/vList5"/>
    <dgm:cxn modelId="{86C5161F-2611-4FFB-BDB8-AFED04F894CA}" srcId="{64D278E7-4C5B-42A5-A944-7DF98B074702}" destId="{08B1594F-22CC-4453-8138-188134E6E7A8}" srcOrd="0" destOrd="0" parTransId="{B1136FE2-2A81-459B-881A-A24F35F1FCF8}" sibTransId="{4AC67425-B4F6-4217-AA39-CE9CAE310945}"/>
    <dgm:cxn modelId="{8A2B8428-33C8-400A-A825-D6BEABC6B02B}" type="presOf" srcId="{64D278E7-4C5B-42A5-A944-7DF98B074702}" destId="{021BFB07-7283-4CA6-9D64-6495EA5581FA}" srcOrd="0" destOrd="0" presId="urn:microsoft.com/office/officeart/2005/8/layout/vList5"/>
    <dgm:cxn modelId="{AB26B3F7-C728-4A4B-9200-44E52599E411}" type="presOf" srcId="{16869BB1-8352-4518-9A59-A6CE7C820946}" destId="{D44EE069-0EAE-4A0A-B8E7-C23C49EAE608}" srcOrd="0" destOrd="0" presId="urn:microsoft.com/office/officeart/2005/8/layout/vList5"/>
    <dgm:cxn modelId="{177B8D49-050D-4BAC-9B2F-CE812336BC0D}" type="presOf" srcId="{12322E73-20F5-4A00-A9F2-C570959569B6}" destId="{4BCE6DD6-943D-4E63-85A4-C39F4CD6CE28}" srcOrd="0" destOrd="1" presId="urn:microsoft.com/office/officeart/2005/8/layout/vList5"/>
    <dgm:cxn modelId="{A80253B9-041C-424E-8493-0B7FAC87F231}" srcId="{6BB9A566-ABA9-4019-878B-9EC8E4351F48}" destId="{4F87B655-7C9E-47CC-9D31-47DDD2D54FF9}" srcOrd="0" destOrd="0" parTransId="{B9037098-73AC-42CC-B3B4-8FC1156B9D29}" sibTransId="{4FA9B81C-E584-41E8-ACFF-D949212230B4}"/>
    <dgm:cxn modelId="{DA0254F3-ACF6-4B23-9631-BBC274AB2F45}" srcId="{6BB9A566-ABA9-4019-878B-9EC8E4351F48}" destId="{8E492991-043B-493E-AE08-515395C2CCEF}" srcOrd="1" destOrd="0" parTransId="{0CC27F92-D174-4239-A0F2-3920629D945E}" sibTransId="{3EA54F6D-DF94-4CDD-B119-9701B29501AA}"/>
    <dgm:cxn modelId="{EC47109A-F70C-4B3D-8B72-DA766FB4291F}" srcId="{09AB52F4-14F7-4DCC-8430-A44900B3DBC9}" destId="{3E434C24-A53D-4A69-AD8B-D7529DBEBAE8}" srcOrd="0" destOrd="0" parTransId="{7D2B1EEE-23AE-4B42-A5DF-06A9FC5528E5}" sibTransId="{1D054596-747A-4601-91C2-6F58A7C9166B}"/>
    <dgm:cxn modelId="{FD66BF2D-F5EB-4F47-93C8-9D9C1D2C3207}" srcId="{6BB9A566-ABA9-4019-878B-9EC8E4351F48}" destId="{974C4B48-D3C5-4654-B19E-5589850899F2}" srcOrd="2" destOrd="0" parTransId="{01FD3021-D835-48C0-ACA3-77AC8B4DA7C3}" sibTransId="{726DB959-078F-487D-B3E4-4CA4942B07A8}"/>
    <dgm:cxn modelId="{DC7AAE91-2D83-4272-A76A-CF10240869BA}" srcId="{64D278E7-4C5B-42A5-A944-7DF98B074702}" destId="{12322E73-20F5-4A00-A9F2-C570959569B6}" srcOrd="1" destOrd="0" parTransId="{1EE6D7C1-C4C1-42E7-8CBB-98A416EA2F88}" sibTransId="{13EAC4B2-FF21-482A-8324-F3782A087CF2}"/>
    <dgm:cxn modelId="{447A4968-9D52-484D-BC02-C00E51DECB41}" type="presOf" srcId="{4F87B655-7C9E-47CC-9D31-47DDD2D54FF9}" destId="{B8AC8C43-16F2-48C6-80E9-7EBD1981481F}" srcOrd="0" destOrd="0" presId="urn:microsoft.com/office/officeart/2005/8/layout/vList5"/>
    <dgm:cxn modelId="{9D4871C2-A3F9-40E2-98BA-5DD65D87949A}" srcId="{3E434C24-A53D-4A69-AD8B-D7529DBEBAE8}" destId="{16869BB1-8352-4518-9A59-A6CE7C820946}" srcOrd="0" destOrd="0" parTransId="{5B7240A0-767C-4603-B2DE-887A2F792EBA}" sibTransId="{9E027ED2-7D31-4885-8CD5-38424D383AC8}"/>
    <dgm:cxn modelId="{BED8F694-A8C0-43E8-B174-E58463C7E7B7}" srcId="{09AB52F4-14F7-4DCC-8430-A44900B3DBC9}" destId="{64D278E7-4C5B-42A5-A944-7DF98B074702}" srcOrd="1" destOrd="0" parTransId="{5A92BA19-E862-4E5A-8230-FCDB7D82DAEB}" sibTransId="{F4B8DFC9-7C88-47C2-A7F5-236340740F00}"/>
    <dgm:cxn modelId="{E2059B42-586E-4ED6-8AF8-F143A594F86D}" type="presOf" srcId="{6BB9A566-ABA9-4019-878B-9EC8E4351F48}" destId="{E7778043-CB92-4D9E-B0E3-DF6960EAF308}" srcOrd="0" destOrd="0" presId="urn:microsoft.com/office/officeart/2005/8/layout/vList5"/>
    <dgm:cxn modelId="{53FAE676-D45F-4F24-A3BE-6ADB54CB8C96}" type="presOf" srcId="{09AB52F4-14F7-4DCC-8430-A44900B3DBC9}" destId="{32A3DAA7-F016-4662-89AA-AE578AB8FFA4}" srcOrd="0" destOrd="0" presId="urn:microsoft.com/office/officeart/2005/8/layout/vList5"/>
    <dgm:cxn modelId="{4836DC95-2C5A-4B7F-8C0C-C1D9D794BE84}" srcId="{09AB52F4-14F7-4DCC-8430-A44900B3DBC9}" destId="{6BB9A566-ABA9-4019-878B-9EC8E4351F48}" srcOrd="2" destOrd="0" parTransId="{001E982C-CF0C-41D3-8521-E8990D98F904}" sibTransId="{EAD2F40C-475F-42E9-B820-31866E8D0B74}"/>
    <dgm:cxn modelId="{1D67D59D-903F-42A9-86AF-167334668822}" type="presOf" srcId="{3E434C24-A53D-4A69-AD8B-D7529DBEBAE8}" destId="{56A4569B-54F1-4CF4-93A2-70B429CF6FB3}" srcOrd="0" destOrd="0" presId="urn:microsoft.com/office/officeart/2005/8/layout/vList5"/>
    <dgm:cxn modelId="{505B2ABA-0507-4600-AB3F-D02C6AB8070C}" type="presOf" srcId="{08B1594F-22CC-4453-8138-188134E6E7A8}" destId="{4BCE6DD6-943D-4E63-85A4-C39F4CD6CE28}" srcOrd="0" destOrd="0" presId="urn:microsoft.com/office/officeart/2005/8/layout/vList5"/>
    <dgm:cxn modelId="{73FF95F0-D07D-450C-BD46-6C7C7DE07C02}" type="presOf" srcId="{974C4B48-D3C5-4654-B19E-5589850899F2}" destId="{B8AC8C43-16F2-48C6-80E9-7EBD1981481F}" srcOrd="0" destOrd="2" presId="urn:microsoft.com/office/officeart/2005/8/layout/vList5"/>
    <dgm:cxn modelId="{D87C4F25-215B-4423-BADE-5DDFB9702D01}" type="presParOf" srcId="{32A3DAA7-F016-4662-89AA-AE578AB8FFA4}" destId="{25F0BBFF-A3B1-4DB0-A1BE-5A52411FA11D}" srcOrd="0" destOrd="0" presId="urn:microsoft.com/office/officeart/2005/8/layout/vList5"/>
    <dgm:cxn modelId="{ABE390C0-42E6-472A-9C45-02DAD87E1FF1}" type="presParOf" srcId="{25F0BBFF-A3B1-4DB0-A1BE-5A52411FA11D}" destId="{56A4569B-54F1-4CF4-93A2-70B429CF6FB3}" srcOrd="0" destOrd="0" presId="urn:microsoft.com/office/officeart/2005/8/layout/vList5"/>
    <dgm:cxn modelId="{BCDEB5F4-E36F-4C56-B9E5-9CB3C7760EEF}" type="presParOf" srcId="{25F0BBFF-A3B1-4DB0-A1BE-5A52411FA11D}" destId="{D44EE069-0EAE-4A0A-B8E7-C23C49EAE608}" srcOrd="1" destOrd="0" presId="urn:microsoft.com/office/officeart/2005/8/layout/vList5"/>
    <dgm:cxn modelId="{6476A70D-3AE6-47E3-A5FC-6393E78B7E0D}" type="presParOf" srcId="{32A3DAA7-F016-4662-89AA-AE578AB8FFA4}" destId="{DF7C0E20-8096-4F43-B5DB-481C8C7F9874}" srcOrd="1" destOrd="0" presId="urn:microsoft.com/office/officeart/2005/8/layout/vList5"/>
    <dgm:cxn modelId="{DBB449C9-F339-4A16-AF6E-B9F09256EAD1}" type="presParOf" srcId="{32A3DAA7-F016-4662-89AA-AE578AB8FFA4}" destId="{D0802A33-2350-44B0-AC36-39DA8F27F220}" srcOrd="2" destOrd="0" presId="urn:microsoft.com/office/officeart/2005/8/layout/vList5"/>
    <dgm:cxn modelId="{C02343DF-35E9-4212-9B6C-56DB9DB67C55}" type="presParOf" srcId="{D0802A33-2350-44B0-AC36-39DA8F27F220}" destId="{021BFB07-7283-4CA6-9D64-6495EA5581FA}" srcOrd="0" destOrd="0" presId="urn:microsoft.com/office/officeart/2005/8/layout/vList5"/>
    <dgm:cxn modelId="{BB119FB7-C81C-42F4-BB1A-6A0758045DAC}" type="presParOf" srcId="{D0802A33-2350-44B0-AC36-39DA8F27F220}" destId="{4BCE6DD6-943D-4E63-85A4-C39F4CD6CE28}" srcOrd="1" destOrd="0" presId="urn:microsoft.com/office/officeart/2005/8/layout/vList5"/>
    <dgm:cxn modelId="{D3F4D6C0-32F3-4758-936F-896286B1FC8B}" type="presParOf" srcId="{32A3DAA7-F016-4662-89AA-AE578AB8FFA4}" destId="{C7C80400-8CA2-446B-B372-9D4090168691}" srcOrd="3" destOrd="0" presId="urn:microsoft.com/office/officeart/2005/8/layout/vList5"/>
    <dgm:cxn modelId="{67E15501-74EB-4C94-A394-9E5C6D6C0DE0}" type="presParOf" srcId="{32A3DAA7-F016-4662-89AA-AE578AB8FFA4}" destId="{7B91651F-562A-4617-B066-D72D6A94F8C1}" srcOrd="4" destOrd="0" presId="urn:microsoft.com/office/officeart/2005/8/layout/vList5"/>
    <dgm:cxn modelId="{4258B7E0-1595-46AC-8AD3-79C021F9122E}" type="presParOf" srcId="{7B91651F-562A-4617-B066-D72D6A94F8C1}" destId="{E7778043-CB92-4D9E-B0E3-DF6960EAF308}" srcOrd="0" destOrd="0" presId="urn:microsoft.com/office/officeart/2005/8/layout/vList5"/>
    <dgm:cxn modelId="{ACD900E0-CF2C-429A-84A3-3FE0C88DF6C9}" type="presParOf" srcId="{7B91651F-562A-4617-B066-D72D6A94F8C1}" destId="{B8AC8C43-16F2-48C6-80E9-7EBD198148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F42234-742F-42BB-BA09-3CCCF2B872C0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AF0289-0237-4ADB-9E0F-F34BDC903BD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effectLst/>
            </a:rPr>
            <a:t>Triple sugar iron (TSI)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1BBD4D10-A96F-4DA6-839B-0C8EFE2566E9}" type="parTrans" cxnId="{6BAA29C8-A82A-4080-BE94-4C77C71B796C}">
      <dgm:prSet/>
      <dgm:spPr/>
      <dgm:t>
        <a:bodyPr/>
        <a:lstStyle/>
        <a:p>
          <a:endParaRPr lang="en-US"/>
        </a:p>
      </dgm:t>
    </dgm:pt>
    <dgm:pt modelId="{FD1D7691-9365-4116-AF94-8FBD4E4BD1A1}" type="sibTrans" cxnId="{6BAA29C8-A82A-4080-BE94-4C77C71B796C}">
      <dgm:prSet/>
      <dgm:spPr/>
      <dgm:t>
        <a:bodyPr/>
        <a:lstStyle/>
        <a:p>
          <a:endParaRPr lang="en-US"/>
        </a:p>
      </dgm:t>
    </dgm:pt>
    <dgm:pt modelId="{150D5075-C1B4-43AD-928C-D1ED44055BF8}">
      <dgm:prSet phldrT="[Text]" custT="1"/>
      <dgm:spPr/>
      <dgm:t>
        <a:bodyPr/>
        <a:lstStyle/>
        <a:p>
          <a:r>
            <a:rPr lang="en-GB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lactose, </a:t>
          </a:r>
          <a:r>
            <a: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sucrose, glucose</a:t>
          </a:r>
          <a:r>
            <a:rPr lang="en-GB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) +iron +phenol red indicator </a:t>
          </a:r>
          <a:endParaRPr lang="en-US" sz="2400" b="1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266D0B-E7C6-45B9-9265-519EF23968C7}" type="parTrans" cxnId="{311235EA-02F2-4E1E-80A0-882A507DF39C}">
      <dgm:prSet/>
      <dgm:spPr/>
      <dgm:t>
        <a:bodyPr/>
        <a:lstStyle/>
        <a:p>
          <a:endParaRPr lang="en-US"/>
        </a:p>
      </dgm:t>
    </dgm:pt>
    <dgm:pt modelId="{C3996E4F-3709-4861-98DC-AE3976BB5736}" type="sibTrans" cxnId="{311235EA-02F2-4E1E-80A0-882A507DF39C}">
      <dgm:prSet/>
      <dgm:spPr/>
      <dgm:t>
        <a:bodyPr/>
        <a:lstStyle/>
        <a:p>
          <a:endParaRPr lang="en-US"/>
        </a:p>
      </dgm:t>
    </dgm:pt>
    <dgm:pt modelId="{59A3765B-8A86-4D70-9C62-5994B9F67E5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effectLst/>
            </a:rPr>
            <a:t>Kligler iron agar (KIA)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BE537AB8-61F5-48DE-946E-C406EAB7B230}" type="parTrans" cxnId="{BBB8F814-511C-4D78-887D-F305C354EA95}">
      <dgm:prSet/>
      <dgm:spPr/>
      <dgm:t>
        <a:bodyPr/>
        <a:lstStyle/>
        <a:p>
          <a:endParaRPr lang="en-US"/>
        </a:p>
      </dgm:t>
    </dgm:pt>
    <dgm:pt modelId="{28684F0F-B1BC-49F4-9386-168038C8B459}" type="sibTrans" cxnId="{BBB8F814-511C-4D78-887D-F305C354EA95}">
      <dgm:prSet/>
      <dgm:spPr/>
      <dgm:t>
        <a:bodyPr/>
        <a:lstStyle/>
        <a:p>
          <a:endParaRPr lang="en-US"/>
        </a:p>
      </dgm:t>
    </dgm:pt>
    <dgm:pt modelId="{715319EB-9BDE-47DF-B1C0-A9EB8827242D}">
      <dgm:prSet phldrT="[Text]" custT="1"/>
      <dgm:spPr/>
      <dgm:t>
        <a:bodyPr/>
        <a:lstStyle/>
        <a:p>
          <a:r>
            <a:rPr lang="en-GB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lactose</a:t>
          </a:r>
          <a:r>
            <a: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, glucose</a:t>
          </a:r>
          <a:r>
            <a:rPr lang="en-GB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) +iron + phenol red indicator .</a:t>
          </a:r>
          <a:endParaRPr lang="en-US" sz="2400" b="1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B24F0A-476F-4664-8DD2-27011A8FB13C}" type="parTrans" cxnId="{676FCEC9-8096-47B3-9AB1-68162D768BC7}">
      <dgm:prSet/>
      <dgm:spPr/>
      <dgm:t>
        <a:bodyPr/>
        <a:lstStyle/>
        <a:p>
          <a:endParaRPr lang="en-US"/>
        </a:p>
      </dgm:t>
    </dgm:pt>
    <dgm:pt modelId="{8A05787E-AC77-437D-BBE9-0D22D4B86AF5}" type="sibTrans" cxnId="{676FCEC9-8096-47B3-9AB1-68162D768BC7}">
      <dgm:prSet/>
      <dgm:spPr/>
      <dgm:t>
        <a:bodyPr/>
        <a:lstStyle/>
        <a:p>
          <a:endParaRPr lang="en-US"/>
        </a:p>
      </dgm:t>
    </dgm:pt>
    <dgm:pt modelId="{3864DE40-A5E1-4C6B-9B31-B9C3ACC265F6}">
      <dgm:prSet phldrT="[Text]" custT="1"/>
      <dgm:spPr/>
      <dgm:t>
        <a:bodyPr/>
        <a:lstStyle/>
        <a:p>
          <a:r>
            <a:rPr lang="en-GB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color of uncultured agar is </a:t>
          </a:r>
          <a:r>
            <a: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red.</a:t>
          </a:r>
          <a:endParaRPr lang="en-US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65F7E6-51F3-43FD-9843-194295BB908E}" type="parTrans" cxnId="{E9FCD917-C5A5-45E3-A580-D19F02B1CC31}">
      <dgm:prSet/>
      <dgm:spPr/>
      <dgm:t>
        <a:bodyPr/>
        <a:lstStyle/>
        <a:p>
          <a:endParaRPr lang="en-US"/>
        </a:p>
      </dgm:t>
    </dgm:pt>
    <dgm:pt modelId="{A0F0C87F-79FD-4915-ACE3-D64522C15158}" type="sibTrans" cxnId="{E9FCD917-C5A5-45E3-A580-D19F02B1CC31}">
      <dgm:prSet/>
      <dgm:spPr/>
      <dgm:t>
        <a:bodyPr/>
        <a:lstStyle/>
        <a:p>
          <a:endParaRPr lang="en-US"/>
        </a:p>
      </dgm:t>
    </dgm:pt>
    <dgm:pt modelId="{25F81FD1-6EB7-457E-8C6F-CAD0CA6C58CF}">
      <dgm:prSet phldrT="[Text]" custT="1"/>
      <dgm:spPr/>
      <dgm:t>
        <a:bodyPr/>
        <a:lstStyle/>
        <a:p>
          <a:r>
            <a:rPr lang="en-GB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color of uncultured agar is </a:t>
          </a:r>
          <a:r>
            <a: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red.</a:t>
          </a:r>
          <a:endParaRPr lang="en-US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0506E-EE85-4FF2-B4A4-4492BE9E813F}" type="parTrans" cxnId="{4975CB2C-9B2C-4247-AB4B-85DD3FDBC90B}">
      <dgm:prSet/>
      <dgm:spPr/>
      <dgm:t>
        <a:bodyPr/>
        <a:lstStyle/>
        <a:p>
          <a:endParaRPr lang="en-US"/>
        </a:p>
      </dgm:t>
    </dgm:pt>
    <dgm:pt modelId="{8798CF78-7679-49D6-BCC5-9E374B3E9FBA}" type="sibTrans" cxnId="{4975CB2C-9B2C-4247-AB4B-85DD3FDBC90B}">
      <dgm:prSet/>
      <dgm:spPr/>
      <dgm:t>
        <a:bodyPr/>
        <a:lstStyle/>
        <a:p>
          <a:endParaRPr lang="en-US"/>
        </a:p>
      </dgm:t>
    </dgm:pt>
    <dgm:pt modelId="{2905FB19-9FFD-4771-89EA-4CBF7907E96A}" type="pres">
      <dgm:prSet presAssocID="{7BF42234-742F-42BB-BA09-3CCCF2B872C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IQ"/>
        </a:p>
      </dgm:t>
    </dgm:pt>
    <dgm:pt modelId="{30269FEE-9E52-4005-923F-E09186E64A53}" type="pres">
      <dgm:prSet presAssocID="{14AF0289-0237-4ADB-9E0F-F34BDC903BD2}" presName="linNode" presStyleCnt="0"/>
      <dgm:spPr/>
    </dgm:pt>
    <dgm:pt modelId="{B3D8CEEA-D66D-4930-8CDD-44C857C5C7D6}" type="pres">
      <dgm:prSet presAssocID="{14AF0289-0237-4ADB-9E0F-F34BDC903BD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FE74B99-0F86-4068-88A3-5B2CE20ADFDB}" type="pres">
      <dgm:prSet presAssocID="{14AF0289-0237-4ADB-9E0F-F34BDC903BD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C06AF6B-2BB5-49AA-BAB4-2C8A2CD3CCCA}" type="pres">
      <dgm:prSet presAssocID="{FD1D7691-9365-4116-AF94-8FBD4E4BD1A1}" presName="spacing" presStyleCnt="0"/>
      <dgm:spPr/>
    </dgm:pt>
    <dgm:pt modelId="{E62D371E-0273-4437-8B6E-D1E111D3EB2E}" type="pres">
      <dgm:prSet presAssocID="{59A3765B-8A86-4D70-9C62-5994B9F67E5A}" presName="linNode" presStyleCnt="0"/>
      <dgm:spPr/>
    </dgm:pt>
    <dgm:pt modelId="{5515C74D-6812-4C4E-AE06-83FA38906859}" type="pres">
      <dgm:prSet presAssocID="{59A3765B-8A86-4D70-9C62-5994B9F67E5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75E484E-D2EE-42DA-8EEC-A791F86AD119}" type="pres">
      <dgm:prSet presAssocID="{59A3765B-8A86-4D70-9C62-5994B9F67E5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F29D56BE-2587-4476-939B-137EB4B1E9FB}" type="presOf" srcId="{150D5075-C1B4-43AD-928C-D1ED44055BF8}" destId="{1FE74B99-0F86-4068-88A3-5B2CE20ADFDB}" srcOrd="0" destOrd="0" presId="urn:microsoft.com/office/officeart/2005/8/layout/vList6"/>
    <dgm:cxn modelId="{ECF851F7-E948-4860-96ED-2795C561AA6A}" type="presOf" srcId="{715319EB-9BDE-47DF-B1C0-A9EB8827242D}" destId="{D75E484E-D2EE-42DA-8EEC-A791F86AD119}" srcOrd="0" destOrd="0" presId="urn:microsoft.com/office/officeart/2005/8/layout/vList6"/>
    <dgm:cxn modelId="{3768D61F-196C-4364-BB42-5231CF3DF2E8}" type="presOf" srcId="{3864DE40-A5E1-4C6B-9B31-B9C3ACC265F6}" destId="{1FE74B99-0F86-4068-88A3-5B2CE20ADFDB}" srcOrd="0" destOrd="1" presId="urn:microsoft.com/office/officeart/2005/8/layout/vList6"/>
    <dgm:cxn modelId="{676FCEC9-8096-47B3-9AB1-68162D768BC7}" srcId="{59A3765B-8A86-4D70-9C62-5994B9F67E5A}" destId="{715319EB-9BDE-47DF-B1C0-A9EB8827242D}" srcOrd="0" destOrd="0" parTransId="{C1B24F0A-476F-4664-8DD2-27011A8FB13C}" sibTransId="{8A05787E-AC77-437D-BBE9-0D22D4B86AF5}"/>
    <dgm:cxn modelId="{BBB8F814-511C-4D78-887D-F305C354EA95}" srcId="{7BF42234-742F-42BB-BA09-3CCCF2B872C0}" destId="{59A3765B-8A86-4D70-9C62-5994B9F67E5A}" srcOrd="1" destOrd="0" parTransId="{BE537AB8-61F5-48DE-946E-C406EAB7B230}" sibTransId="{28684F0F-B1BC-49F4-9386-168038C8B459}"/>
    <dgm:cxn modelId="{311235EA-02F2-4E1E-80A0-882A507DF39C}" srcId="{14AF0289-0237-4ADB-9E0F-F34BDC903BD2}" destId="{150D5075-C1B4-43AD-928C-D1ED44055BF8}" srcOrd="0" destOrd="0" parTransId="{13266D0B-E7C6-45B9-9265-519EF23968C7}" sibTransId="{C3996E4F-3709-4861-98DC-AE3976BB5736}"/>
    <dgm:cxn modelId="{3231FB29-1917-4C2F-9124-7C59A69F95B4}" type="presOf" srcId="{14AF0289-0237-4ADB-9E0F-F34BDC903BD2}" destId="{B3D8CEEA-D66D-4930-8CDD-44C857C5C7D6}" srcOrd="0" destOrd="0" presId="urn:microsoft.com/office/officeart/2005/8/layout/vList6"/>
    <dgm:cxn modelId="{132E597E-59BE-4542-9501-F7F202012BAD}" type="presOf" srcId="{7BF42234-742F-42BB-BA09-3CCCF2B872C0}" destId="{2905FB19-9FFD-4771-89EA-4CBF7907E96A}" srcOrd="0" destOrd="0" presId="urn:microsoft.com/office/officeart/2005/8/layout/vList6"/>
    <dgm:cxn modelId="{E9FCD917-C5A5-45E3-A580-D19F02B1CC31}" srcId="{14AF0289-0237-4ADB-9E0F-F34BDC903BD2}" destId="{3864DE40-A5E1-4C6B-9B31-B9C3ACC265F6}" srcOrd="1" destOrd="0" parTransId="{7165F7E6-51F3-43FD-9843-194295BB908E}" sibTransId="{A0F0C87F-79FD-4915-ACE3-D64522C15158}"/>
    <dgm:cxn modelId="{6BAA29C8-A82A-4080-BE94-4C77C71B796C}" srcId="{7BF42234-742F-42BB-BA09-3CCCF2B872C0}" destId="{14AF0289-0237-4ADB-9E0F-F34BDC903BD2}" srcOrd="0" destOrd="0" parTransId="{1BBD4D10-A96F-4DA6-839B-0C8EFE2566E9}" sibTransId="{FD1D7691-9365-4116-AF94-8FBD4E4BD1A1}"/>
    <dgm:cxn modelId="{077640AA-5B56-4F14-8E2E-FDD5DABE0D47}" type="presOf" srcId="{25F81FD1-6EB7-457E-8C6F-CAD0CA6C58CF}" destId="{D75E484E-D2EE-42DA-8EEC-A791F86AD119}" srcOrd="0" destOrd="1" presId="urn:microsoft.com/office/officeart/2005/8/layout/vList6"/>
    <dgm:cxn modelId="{37DFC15F-51CD-40F6-99CF-610AD3973D39}" type="presOf" srcId="{59A3765B-8A86-4D70-9C62-5994B9F67E5A}" destId="{5515C74D-6812-4C4E-AE06-83FA38906859}" srcOrd="0" destOrd="0" presId="urn:microsoft.com/office/officeart/2005/8/layout/vList6"/>
    <dgm:cxn modelId="{4975CB2C-9B2C-4247-AB4B-85DD3FDBC90B}" srcId="{59A3765B-8A86-4D70-9C62-5994B9F67E5A}" destId="{25F81FD1-6EB7-457E-8C6F-CAD0CA6C58CF}" srcOrd="1" destOrd="0" parTransId="{1860506E-EE85-4FF2-B4A4-4492BE9E813F}" sibTransId="{8798CF78-7679-49D6-BCC5-9E374B3E9FBA}"/>
    <dgm:cxn modelId="{2C75BF8A-67B3-4111-A3F2-0E000B619C05}" type="presParOf" srcId="{2905FB19-9FFD-4771-89EA-4CBF7907E96A}" destId="{30269FEE-9E52-4005-923F-E09186E64A53}" srcOrd="0" destOrd="0" presId="urn:microsoft.com/office/officeart/2005/8/layout/vList6"/>
    <dgm:cxn modelId="{C85F9DD6-9A8D-4E85-B664-ED2BCE167E5A}" type="presParOf" srcId="{30269FEE-9E52-4005-923F-E09186E64A53}" destId="{B3D8CEEA-D66D-4930-8CDD-44C857C5C7D6}" srcOrd="0" destOrd="0" presId="urn:microsoft.com/office/officeart/2005/8/layout/vList6"/>
    <dgm:cxn modelId="{6ECE1FF1-6A6A-4667-BFF5-511FCC4FD418}" type="presParOf" srcId="{30269FEE-9E52-4005-923F-E09186E64A53}" destId="{1FE74B99-0F86-4068-88A3-5B2CE20ADFDB}" srcOrd="1" destOrd="0" presId="urn:microsoft.com/office/officeart/2005/8/layout/vList6"/>
    <dgm:cxn modelId="{1F61E756-F7CC-445B-AB11-3293906804FC}" type="presParOf" srcId="{2905FB19-9FFD-4771-89EA-4CBF7907E96A}" destId="{2C06AF6B-2BB5-49AA-BAB4-2C8A2CD3CCCA}" srcOrd="1" destOrd="0" presId="urn:microsoft.com/office/officeart/2005/8/layout/vList6"/>
    <dgm:cxn modelId="{A27BEE07-8F88-49AE-AE41-534324EEECE1}" type="presParOf" srcId="{2905FB19-9FFD-4771-89EA-4CBF7907E96A}" destId="{E62D371E-0273-4437-8B6E-D1E111D3EB2E}" srcOrd="2" destOrd="0" presId="urn:microsoft.com/office/officeart/2005/8/layout/vList6"/>
    <dgm:cxn modelId="{93BC394A-4A08-47F1-8A50-1201780E4D60}" type="presParOf" srcId="{E62D371E-0273-4437-8B6E-D1E111D3EB2E}" destId="{5515C74D-6812-4C4E-AE06-83FA38906859}" srcOrd="0" destOrd="0" presId="urn:microsoft.com/office/officeart/2005/8/layout/vList6"/>
    <dgm:cxn modelId="{3621B3CE-FB74-4FB4-A320-24C76757CAD8}" type="presParOf" srcId="{E62D371E-0273-4437-8B6E-D1E111D3EB2E}" destId="{D75E484E-D2EE-42DA-8EEC-A791F86AD1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46D52-219C-4599-A5C6-DE2CA2D5493D}">
      <dsp:nvSpPr>
        <dsp:cNvPr id="0" name=""/>
        <dsp:cNvSpPr/>
      </dsp:nvSpPr>
      <dsp:spPr>
        <a:xfrm>
          <a:off x="6741005" y="2764739"/>
          <a:ext cx="91440" cy="493567"/>
        </a:xfrm>
        <a:custGeom>
          <a:avLst/>
          <a:gdLst/>
          <a:ahLst/>
          <a:cxnLst/>
          <a:rect l="0" t="0" r="0" b="0"/>
          <a:pathLst>
            <a:path>
              <a:moveTo>
                <a:pt x="48644" y="0"/>
              </a:moveTo>
              <a:lnTo>
                <a:pt x="48644" y="335935"/>
              </a:lnTo>
              <a:lnTo>
                <a:pt x="45720" y="335935"/>
              </a:lnTo>
              <a:lnTo>
                <a:pt x="45720" y="493567"/>
              </a:lnTo>
            </a:path>
          </a:pathLst>
        </a:custGeom>
        <a:noFill/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0D8B9-25EF-4DBA-ACB5-2F9E18797B89}">
      <dsp:nvSpPr>
        <dsp:cNvPr id="0" name=""/>
        <dsp:cNvSpPr/>
      </dsp:nvSpPr>
      <dsp:spPr>
        <a:xfrm>
          <a:off x="4022378" y="1188057"/>
          <a:ext cx="2767271" cy="496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49"/>
              </a:lnTo>
              <a:lnTo>
                <a:pt x="2767271" y="338549"/>
              </a:lnTo>
              <a:lnTo>
                <a:pt x="2767271" y="49618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24CCF-CB6F-4F66-916C-41B1694BC413}">
      <dsp:nvSpPr>
        <dsp:cNvPr id="0" name=""/>
        <dsp:cNvSpPr/>
      </dsp:nvSpPr>
      <dsp:spPr>
        <a:xfrm>
          <a:off x="3840089" y="2832918"/>
          <a:ext cx="91440" cy="425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755"/>
              </a:lnTo>
              <a:lnTo>
                <a:pt x="125949" y="267755"/>
              </a:lnTo>
              <a:lnTo>
                <a:pt x="125949" y="425387"/>
              </a:lnTo>
            </a:path>
          </a:pathLst>
        </a:custGeom>
        <a:noFill/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82CCA-FD91-4076-9613-AAC33328C748}">
      <dsp:nvSpPr>
        <dsp:cNvPr id="0" name=""/>
        <dsp:cNvSpPr/>
      </dsp:nvSpPr>
      <dsp:spPr>
        <a:xfrm>
          <a:off x="3885809" y="1188057"/>
          <a:ext cx="136568" cy="564361"/>
        </a:xfrm>
        <a:custGeom>
          <a:avLst/>
          <a:gdLst/>
          <a:ahLst/>
          <a:cxnLst/>
          <a:rect l="0" t="0" r="0" b="0"/>
          <a:pathLst>
            <a:path>
              <a:moveTo>
                <a:pt x="136568" y="0"/>
              </a:moveTo>
              <a:lnTo>
                <a:pt x="136568" y="406729"/>
              </a:lnTo>
              <a:lnTo>
                <a:pt x="0" y="406729"/>
              </a:lnTo>
              <a:lnTo>
                <a:pt x="0" y="56436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EFA31-0DFE-4E9C-91FF-46DBA7ACECF3}">
      <dsp:nvSpPr>
        <dsp:cNvPr id="0" name=""/>
        <dsp:cNvSpPr/>
      </dsp:nvSpPr>
      <dsp:spPr>
        <a:xfrm>
          <a:off x="1005483" y="2764739"/>
          <a:ext cx="196207" cy="493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935"/>
              </a:lnTo>
              <a:lnTo>
                <a:pt x="196207" y="335935"/>
              </a:lnTo>
              <a:lnTo>
                <a:pt x="196207" y="493567"/>
              </a:lnTo>
            </a:path>
          </a:pathLst>
        </a:custGeom>
        <a:noFill/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D6295-0711-4AEC-B6CE-9C6A0143F4FE}">
      <dsp:nvSpPr>
        <dsp:cNvPr id="0" name=""/>
        <dsp:cNvSpPr/>
      </dsp:nvSpPr>
      <dsp:spPr>
        <a:xfrm>
          <a:off x="1005483" y="1188057"/>
          <a:ext cx="3016894" cy="496181"/>
        </a:xfrm>
        <a:custGeom>
          <a:avLst/>
          <a:gdLst/>
          <a:ahLst/>
          <a:cxnLst/>
          <a:rect l="0" t="0" r="0" b="0"/>
          <a:pathLst>
            <a:path>
              <a:moveTo>
                <a:pt x="3016894" y="0"/>
              </a:moveTo>
              <a:lnTo>
                <a:pt x="3016894" y="338549"/>
              </a:lnTo>
              <a:lnTo>
                <a:pt x="0" y="338549"/>
              </a:lnTo>
              <a:lnTo>
                <a:pt x="0" y="496181"/>
              </a:lnTo>
            </a:path>
          </a:pathLst>
        </a:cu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44EFE-ABBD-4E0F-A925-3C75D8F9C3E9}">
      <dsp:nvSpPr>
        <dsp:cNvPr id="0" name=""/>
        <dsp:cNvSpPr/>
      </dsp:nvSpPr>
      <dsp:spPr>
        <a:xfrm>
          <a:off x="3171590" y="107558"/>
          <a:ext cx="1701574" cy="10804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521C5-9964-46A3-BC76-4F8B2CF87966}">
      <dsp:nvSpPr>
        <dsp:cNvPr id="0" name=""/>
        <dsp:cNvSpPr/>
      </dsp:nvSpPr>
      <dsp:spPr>
        <a:xfrm>
          <a:off x="3360654" y="287168"/>
          <a:ext cx="1701574" cy="108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rgbClr val="00B050"/>
              </a:solidFill>
            </a:rPr>
            <a:t>Clinically important serotypes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3392301" y="318815"/>
        <a:ext cx="1638280" cy="1017205"/>
      </dsp:txXfrm>
    </dsp:sp>
    <dsp:sp modelId="{5B7D0680-7067-4591-B740-15FF349F6F0A}">
      <dsp:nvSpPr>
        <dsp:cNvPr id="0" name=""/>
        <dsp:cNvSpPr/>
      </dsp:nvSpPr>
      <dsp:spPr>
        <a:xfrm>
          <a:off x="-189063" y="1684239"/>
          <a:ext cx="2389095" cy="1080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E974D-E679-4049-96FB-9F02542CCBB1}">
      <dsp:nvSpPr>
        <dsp:cNvPr id="0" name=""/>
        <dsp:cNvSpPr/>
      </dsp:nvSpPr>
      <dsp:spPr>
        <a:xfrm>
          <a:off x="0" y="1863850"/>
          <a:ext cx="2389095" cy="1080499"/>
        </a:xfrm>
        <a:prstGeom prst="downArrow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002060"/>
              </a:solidFill>
              <a:effectLst/>
            </a:rPr>
            <a:t>S.typhi &amp;S. paratyphi</a:t>
          </a:r>
          <a:endParaRPr lang="en-US" sz="1400" b="1" kern="1200" dirty="0">
            <a:solidFill>
              <a:srgbClr val="002060"/>
            </a:solidFill>
            <a:effectLst/>
          </a:endParaRPr>
        </a:p>
      </dsp:txBody>
      <dsp:txXfrm>
        <a:off x="597274" y="1863850"/>
        <a:ext cx="1194547" cy="810374"/>
      </dsp:txXfrm>
    </dsp:sp>
    <dsp:sp modelId="{C323548D-0CBD-4827-8FCA-F7303C40E047}">
      <dsp:nvSpPr>
        <dsp:cNvPr id="0" name=""/>
        <dsp:cNvSpPr/>
      </dsp:nvSpPr>
      <dsp:spPr>
        <a:xfrm>
          <a:off x="2924" y="3258306"/>
          <a:ext cx="2397535" cy="10804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4CE51-AF3C-46B4-92EB-AB6ABAF082A6}">
      <dsp:nvSpPr>
        <dsp:cNvPr id="0" name=""/>
        <dsp:cNvSpPr/>
      </dsp:nvSpPr>
      <dsp:spPr>
        <a:xfrm>
          <a:off x="191987" y="3437917"/>
          <a:ext cx="2397535" cy="108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002060"/>
              </a:solidFill>
              <a:effectLst/>
            </a:rPr>
            <a:t>Enteric fever(typhoid) only in human but not part of normal flora</a:t>
          </a:r>
          <a:endParaRPr lang="en-US" sz="1400" b="1" kern="1200" dirty="0">
            <a:solidFill>
              <a:srgbClr val="002060"/>
            </a:solidFill>
            <a:effectLst/>
          </a:endParaRPr>
        </a:p>
      </dsp:txBody>
      <dsp:txXfrm>
        <a:off x="223634" y="3469564"/>
        <a:ext cx="2334241" cy="1017205"/>
      </dsp:txXfrm>
    </dsp:sp>
    <dsp:sp modelId="{EE52C881-531F-4A47-AB8D-3BDB32114EA1}">
      <dsp:nvSpPr>
        <dsp:cNvPr id="0" name=""/>
        <dsp:cNvSpPr/>
      </dsp:nvSpPr>
      <dsp:spPr>
        <a:xfrm>
          <a:off x="2694137" y="1752419"/>
          <a:ext cx="2383344" cy="1080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6A198-AF8D-4BFE-8DF1-213FA29ABBF8}">
      <dsp:nvSpPr>
        <dsp:cNvPr id="0" name=""/>
        <dsp:cNvSpPr/>
      </dsp:nvSpPr>
      <dsp:spPr>
        <a:xfrm>
          <a:off x="2883201" y="1932029"/>
          <a:ext cx="2383344" cy="1080499"/>
        </a:xfrm>
        <a:prstGeom prst="down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>
              <a:solidFill>
                <a:srgbClr val="002060"/>
              </a:solidFill>
              <a:effectLst/>
            </a:rPr>
            <a:t>S.choleraesuis</a:t>
          </a:r>
          <a:endParaRPr lang="en-US" sz="1200" b="1" kern="1200" dirty="0">
            <a:solidFill>
              <a:srgbClr val="002060"/>
            </a:solidFill>
            <a:effectLst/>
          </a:endParaRPr>
        </a:p>
      </dsp:txBody>
      <dsp:txXfrm>
        <a:off x="3479037" y="1932029"/>
        <a:ext cx="1191672" cy="810374"/>
      </dsp:txXfrm>
    </dsp:sp>
    <dsp:sp modelId="{BA938209-D742-4BD5-BF75-F5D7B4949000}">
      <dsp:nvSpPr>
        <dsp:cNvPr id="0" name=""/>
        <dsp:cNvSpPr/>
      </dsp:nvSpPr>
      <dsp:spPr>
        <a:xfrm>
          <a:off x="2862440" y="3258306"/>
          <a:ext cx="2207197" cy="10804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C87D2-235A-4019-BCFC-B27684760194}">
      <dsp:nvSpPr>
        <dsp:cNvPr id="0" name=""/>
        <dsp:cNvSpPr/>
      </dsp:nvSpPr>
      <dsp:spPr>
        <a:xfrm>
          <a:off x="3051504" y="3437917"/>
          <a:ext cx="2207197" cy="108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002060"/>
              </a:solidFill>
              <a:effectLst/>
            </a:rPr>
            <a:t>Bacteremia &amp; extraintestinal</a:t>
          </a:r>
          <a:endParaRPr lang="en-US" sz="1800" b="1" kern="1200" dirty="0">
            <a:solidFill>
              <a:srgbClr val="002060"/>
            </a:solidFill>
            <a:effectLst/>
          </a:endParaRPr>
        </a:p>
      </dsp:txBody>
      <dsp:txXfrm>
        <a:off x="3083151" y="3469564"/>
        <a:ext cx="2143903" cy="1017205"/>
      </dsp:txXfrm>
    </dsp:sp>
    <dsp:sp modelId="{7FC21D1B-F86D-4815-BF41-5A422386DC07}">
      <dsp:nvSpPr>
        <dsp:cNvPr id="0" name=""/>
        <dsp:cNvSpPr/>
      </dsp:nvSpPr>
      <dsp:spPr>
        <a:xfrm>
          <a:off x="5538762" y="1684239"/>
          <a:ext cx="2501773" cy="10804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DD8CF-0A13-4853-AD13-D5D9A475C87E}">
      <dsp:nvSpPr>
        <dsp:cNvPr id="0" name=""/>
        <dsp:cNvSpPr/>
      </dsp:nvSpPr>
      <dsp:spPr>
        <a:xfrm>
          <a:off x="5727826" y="1863850"/>
          <a:ext cx="2501773" cy="1080499"/>
        </a:xfrm>
        <a:prstGeom prst="down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>
              <a:solidFill>
                <a:srgbClr val="002060"/>
              </a:solidFill>
              <a:effectLst/>
            </a:rPr>
            <a:t>S.typhimurium</a:t>
          </a:r>
          <a:endParaRPr lang="en-US" sz="1200" b="1" kern="1200" dirty="0">
            <a:solidFill>
              <a:srgbClr val="002060"/>
            </a:solidFill>
            <a:effectLst/>
          </a:endParaRPr>
        </a:p>
      </dsp:txBody>
      <dsp:txXfrm>
        <a:off x="6353269" y="1863850"/>
        <a:ext cx="1250887" cy="810374"/>
      </dsp:txXfrm>
    </dsp:sp>
    <dsp:sp modelId="{92A17A30-2B63-42DC-A758-46D7D00130D9}">
      <dsp:nvSpPr>
        <dsp:cNvPr id="0" name=""/>
        <dsp:cNvSpPr/>
      </dsp:nvSpPr>
      <dsp:spPr>
        <a:xfrm>
          <a:off x="5569172" y="3258306"/>
          <a:ext cx="2435105" cy="10804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2B32C-9B88-4734-B4C4-401AA1CB72DD}">
      <dsp:nvSpPr>
        <dsp:cNvPr id="0" name=""/>
        <dsp:cNvSpPr/>
      </dsp:nvSpPr>
      <dsp:spPr>
        <a:xfrm>
          <a:off x="5758236" y="3437917"/>
          <a:ext cx="2435105" cy="1080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rgbClr val="002060"/>
              </a:solidFill>
              <a:effectLst/>
            </a:rPr>
            <a:t>Salmonellosis</a:t>
          </a:r>
          <a:endParaRPr lang="en-US" sz="2000" b="1" kern="1200" dirty="0">
            <a:solidFill>
              <a:srgbClr val="002060"/>
            </a:solidFill>
            <a:effectLst/>
          </a:endParaRPr>
        </a:p>
      </dsp:txBody>
      <dsp:txXfrm>
        <a:off x="5789883" y="3469564"/>
        <a:ext cx="2371811" cy="1017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EE069-0EAE-4A0A-B8E7-C23C49EAE608}">
      <dsp:nvSpPr>
        <dsp:cNvPr id="0" name=""/>
        <dsp:cNvSpPr/>
      </dsp:nvSpPr>
      <dsp:spPr>
        <a:xfrm rot="5400000">
          <a:off x="4983817" y="-2102315"/>
          <a:ext cx="622333" cy="498351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/>
            <a:t>Stool</a:t>
          </a:r>
          <a:endParaRPr lang="en-US" sz="2400" b="1" kern="1200" dirty="0"/>
        </a:p>
      </dsp:txBody>
      <dsp:txXfrm rot="-5400000">
        <a:off x="2803227" y="108655"/>
        <a:ext cx="4953134" cy="561573"/>
      </dsp:txXfrm>
    </dsp:sp>
    <dsp:sp modelId="{56A4569B-54F1-4CF4-93A2-70B429CF6FB3}">
      <dsp:nvSpPr>
        <dsp:cNvPr id="0" name=""/>
        <dsp:cNvSpPr/>
      </dsp:nvSpPr>
      <dsp:spPr>
        <a:xfrm>
          <a:off x="0" y="483"/>
          <a:ext cx="2803227" cy="777917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Gastroenteritis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75" y="38458"/>
        <a:ext cx="2727277" cy="701967"/>
      </dsp:txXfrm>
    </dsp:sp>
    <dsp:sp modelId="{4BCE6DD6-943D-4E63-85A4-C39F4CD6CE28}">
      <dsp:nvSpPr>
        <dsp:cNvPr id="0" name=""/>
        <dsp:cNvSpPr/>
      </dsp:nvSpPr>
      <dsp:spPr>
        <a:xfrm rot="5400000">
          <a:off x="4983817" y="-1285502"/>
          <a:ext cx="622333" cy="498351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/>
            <a:t>Blood (during high fever)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/>
            <a:t>Stool (infrequently +</a:t>
          </a:r>
          <a:r>
            <a:rPr lang="en-GB" sz="2000" b="1" kern="1200" dirty="0" err="1"/>
            <a:t>ve</a:t>
          </a:r>
          <a:r>
            <a:rPr lang="en-GB" sz="2000" b="1" kern="1200" dirty="0"/>
            <a:t>)</a:t>
          </a:r>
          <a:endParaRPr lang="en-US" sz="2000" b="1" kern="1200" dirty="0"/>
        </a:p>
      </dsp:txBody>
      <dsp:txXfrm rot="-5400000">
        <a:off x="2803227" y="925468"/>
        <a:ext cx="4953134" cy="561573"/>
      </dsp:txXfrm>
    </dsp:sp>
    <dsp:sp modelId="{021BFB07-7283-4CA6-9D64-6495EA5581FA}">
      <dsp:nvSpPr>
        <dsp:cNvPr id="0" name=""/>
        <dsp:cNvSpPr/>
      </dsp:nvSpPr>
      <dsp:spPr>
        <a:xfrm>
          <a:off x="0" y="817296"/>
          <a:ext cx="2803227" cy="777917"/>
        </a:xfrm>
        <a:prstGeom prst="roundRect">
          <a:avLst/>
        </a:prstGeom>
        <a:solidFill>
          <a:schemeClr val="accent3">
            <a:shade val="80000"/>
            <a:hueOff val="59948"/>
            <a:satOff val="5950"/>
            <a:lumOff val="1009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Bacteremia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975" y="855271"/>
        <a:ext cx="2727277" cy="701967"/>
      </dsp:txXfrm>
    </dsp:sp>
    <dsp:sp modelId="{B8AC8C43-16F2-48C6-80E9-7EBD1981481F}">
      <dsp:nvSpPr>
        <dsp:cNvPr id="0" name=""/>
        <dsp:cNvSpPr/>
      </dsp:nvSpPr>
      <dsp:spPr>
        <a:xfrm rot="5400000">
          <a:off x="4336771" y="-91062"/>
          <a:ext cx="1722993" cy="517333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/>
            <a:t>Blood (+</a:t>
          </a:r>
          <a:r>
            <a:rPr lang="en-GB" sz="2000" b="1" kern="1200" dirty="0" err="1"/>
            <a:t>ve</a:t>
          </a:r>
          <a:r>
            <a:rPr lang="en-GB" sz="2000" b="1" kern="1200" dirty="0"/>
            <a:t> in the 2</a:t>
          </a:r>
          <a:r>
            <a:rPr lang="en-GB" sz="2000" b="1" kern="1200" baseline="30000" dirty="0"/>
            <a:t>nd</a:t>
          </a:r>
          <a:r>
            <a:rPr lang="en-GB" sz="2000" b="1" kern="1200" dirty="0"/>
            <a:t> &amp; 3</a:t>
          </a:r>
          <a:r>
            <a:rPr lang="en-GB" sz="2000" b="1" kern="1200" baseline="30000" dirty="0"/>
            <a:t>rd</a:t>
          </a:r>
          <a:r>
            <a:rPr lang="en-GB" sz="2000" b="1" kern="1200" dirty="0"/>
            <a:t> week of disease)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/>
            <a:t>Stool (+</a:t>
          </a:r>
          <a:r>
            <a:rPr lang="en-GB" sz="2000" b="1" kern="1200" dirty="0" err="1"/>
            <a:t>ve</a:t>
          </a:r>
          <a:r>
            <a:rPr lang="en-GB" sz="2000" b="1" kern="1200" dirty="0"/>
            <a:t> from 2</a:t>
          </a:r>
          <a:r>
            <a:rPr lang="en-GB" sz="2000" b="1" kern="1200" baseline="30000" dirty="0"/>
            <a:t>nd</a:t>
          </a:r>
          <a:r>
            <a:rPr lang="en-GB" sz="2000" b="1" kern="1200" dirty="0"/>
            <a:t> week on; -</a:t>
          </a:r>
          <a:r>
            <a:rPr lang="en-GB" sz="2000" b="1" kern="1200" dirty="0" err="1"/>
            <a:t>ve</a:t>
          </a:r>
          <a:r>
            <a:rPr lang="en-GB" sz="2000" b="1" kern="1200" dirty="0"/>
            <a:t> earlier in disease)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/>
            <a:t>Serum (+</a:t>
          </a:r>
          <a:r>
            <a:rPr lang="en-GB" sz="2000" b="1" kern="1200" dirty="0" err="1"/>
            <a:t>ve</a:t>
          </a:r>
          <a:r>
            <a:rPr lang="en-GB" sz="2000" b="1" kern="1200" dirty="0"/>
            <a:t> 2</a:t>
          </a:r>
          <a:r>
            <a:rPr lang="en-GB" sz="2000" b="1" kern="1200" baseline="30000" dirty="0"/>
            <a:t>nd</a:t>
          </a:r>
          <a:r>
            <a:rPr lang="en-GB" sz="2000" b="1" kern="1200" dirty="0"/>
            <a:t> &amp; 3</a:t>
          </a:r>
          <a:r>
            <a:rPr lang="en-GB" sz="2000" b="1" kern="1200" baseline="30000" dirty="0"/>
            <a:t>rd</a:t>
          </a:r>
          <a:r>
            <a:rPr lang="en-GB" sz="2000" b="1" kern="1200" dirty="0"/>
            <a:t>  week)</a:t>
          </a:r>
          <a:endParaRPr lang="en-US" sz="2000" b="1" kern="1200" dirty="0"/>
        </a:p>
      </dsp:txBody>
      <dsp:txXfrm rot="-5400000">
        <a:off x="2611600" y="1718219"/>
        <a:ext cx="5089226" cy="1554773"/>
      </dsp:txXfrm>
    </dsp:sp>
    <dsp:sp modelId="{E7778043-CB92-4D9E-B0E3-DF6960EAF308}">
      <dsp:nvSpPr>
        <dsp:cNvPr id="0" name=""/>
        <dsp:cNvSpPr/>
      </dsp:nvSpPr>
      <dsp:spPr>
        <a:xfrm>
          <a:off x="0" y="1703709"/>
          <a:ext cx="2611600" cy="1583792"/>
        </a:xfrm>
        <a:prstGeom prst="roundRect">
          <a:avLst/>
        </a:prstGeom>
        <a:solidFill>
          <a:schemeClr val="accent3">
            <a:shade val="80000"/>
            <a:hueOff val="119896"/>
            <a:satOff val="11900"/>
            <a:lumOff val="2018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Enteric fever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314" y="1781023"/>
        <a:ext cx="2456972" cy="1429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74B99-0F86-4068-88A3-5B2CE20ADFDB}">
      <dsp:nvSpPr>
        <dsp:cNvPr id="0" name=""/>
        <dsp:cNvSpPr/>
      </dsp:nvSpPr>
      <dsp:spPr>
        <a:xfrm>
          <a:off x="3291839" y="564"/>
          <a:ext cx="4937760" cy="2202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lactose, </a:t>
          </a:r>
          <a:r>
            <a:rPr lang="en-GB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sucrose, glucose</a:t>
          </a:r>
          <a:r>
            <a:rPr lang="en-GB" sz="24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) +iron +phenol red indicator </a:t>
          </a:r>
          <a:endParaRPr lang="en-US" sz="2400" b="1" kern="120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color of uncultured agar is </a:t>
          </a:r>
          <a:r>
            <a:rPr lang="en-GB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red.</a:t>
          </a:r>
          <a:endParaRPr lang="en-US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1839" y="275852"/>
        <a:ext cx="4111895" cy="1651731"/>
      </dsp:txXfrm>
    </dsp:sp>
    <dsp:sp modelId="{B3D8CEEA-D66D-4930-8CDD-44C857C5C7D6}">
      <dsp:nvSpPr>
        <dsp:cNvPr id="0" name=""/>
        <dsp:cNvSpPr/>
      </dsp:nvSpPr>
      <dsp:spPr>
        <a:xfrm>
          <a:off x="0" y="564"/>
          <a:ext cx="3291840" cy="22023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>
              <a:solidFill>
                <a:schemeClr val="tx1"/>
              </a:solidFill>
              <a:effectLst/>
            </a:rPr>
            <a:t>Triple sugar iron (TSI)</a:t>
          </a:r>
          <a:endParaRPr lang="en-US" sz="4400" kern="1200" dirty="0">
            <a:solidFill>
              <a:schemeClr val="tx1"/>
            </a:solidFill>
            <a:effectLst/>
          </a:endParaRPr>
        </a:p>
      </dsp:txBody>
      <dsp:txXfrm>
        <a:off x="107508" y="108072"/>
        <a:ext cx="3076824" cy="1987291"/>
      </dsp:txXfrm>
    </dsp:sp>
    <dsp:sp modelId="{D75E484E-D2EE-42DA-8EEC-A791F86AD119}">
      <dsp:nvSpPr>
        <dsp:cNvPr id="0" name=""/>
        <dsp:cNvSpPr/>
      </dsp:nvSpPr>
      <dsp:spPr>
        <a:xfrm>
          <a:off x="3291839" y="2423102"/>
          <a:ext cx="4937760" cy="2202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6422399"/>
            <a:satOff val="42147"/>
            <a:lumOff val="2478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-6422399"/>
              <a:satOff val="42147"/>
              <a:lumOff val="24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lactose</a:t>
          </a:r>
          <a:r>
            <a:rPr lang="en-GB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, glucose</a:t>
          </a:r>
          <a:r>
            <a:rPr lang="en-GB" sz="24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rPr>
            <a:t>) +iron + phenol red indicator .</a:t>
          </a:r>
          <a:endParaRPr lang="en-US" sz="2400" b="1" kern="1200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color of uncultured agar is </a:t>
          </a:r>
          <a:r>
            <a:rPr lang="en-GB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red.</a:t>
          </a:r>
          <a:endParaRPr lang="en-US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1839" y="2698390"/>
        <a:ext cx="4111895" cy="1651731"/>
      </dsp:txXfrm>
    </dsp:sp>
    <dsp:sp modelId="{5515C74D-6812-4C4E-AE06-83FA38906859}">
      <dsp:nvSpPr>
        <dsp:cNvPr id="0" name=""/>
        <dsp:cNvSpPr/>
      </dsp:nvSpPr>
      <dsp:spPr>
        <a:xfrm>
          <a:off x="0" y="2423102"/>
          <a:ext cx="3291840" cy="2202307"/>
        </a:xfrm>
        <a:prstGeom prst="roundRect">
          <a:avLst/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>
              <a:solidFill>
                <a:schemeClr val="tx1"/>
              </a:solidFill>
              <a:effectLst/>
            </a:rPr>
            <a:t>Kligler iron agar (KIA)</a:t>
          </a:r>
          <a:endParaRPr lang="en-US" sz="4400" kern="1200" dirty="0">
            <a:solidFill>
              <a:schemeClr val="tx1"/>
            </a:solidFill>
            <a:effectLst/>
          </a:endParaRPr>
        </a:p>
      </dsp:txBody>
      <dsp:txXfrm>
        <a:off x="107508" y="2530610"/>
        <a:ext cx="3076824" cy="1987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7673-6A70-4776-AC72-AD853383AD9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DF795-527D-4713-9B8C-52C793E86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7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9E0340-C900-41DB-B2ED-CEC37C285DD1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1974D2-EFD3-4E72-943A-A40407FDC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GB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cs typeface="Times New Roman" pitchFamily="18" charset="0"/>
              </a:rPr>
              <a:t>Family:Enterobacteriaceae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cs typeface="Times New Roman" pitchFamily="18" charset="0"/>
              </a:rPr>
              <a:t>Genus: Salmonella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cs typeface="Times New Roman" pitchFamily="18" charset="0"/>
              </a:rPr>
              <a:t>spp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cs typeface="Times New Roman" pitchFamily="18" charset="0"/>
              </a:rPr>
              <a:t>Genus: Shigella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cs typeface="Times New Roman" pitchFamily="18" charset="0"/>
              </a:rPr>
              <a:t>spp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cs typeface="Times New Roman" pitchFamily="18" charset="0"/>
              </a:rPr>
              <a:t> </a:t>
            </a:r>
          </a:p>
          <a:p>
            <a:endParaRPr lang="en-US" sz="3600" dirty="0">
              <a:latin typeface="Rockwell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Hektoen enteric (HE) agar. </a:t>
            </a:r>
            <a:r>
              <a:rPr lang="en-GB" sz="2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of medium is green-blue</a:t>
            </a:r>
            <a:endParaRPr lang="en-US" sz="3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</a:t>
            </a:r>
            <a:r>
              <a:rPr lang="en-GB" dirty="0"/>
              <a:t> :</a:t>
            </a:r>
            <a:r>
              <a:rPr lang="en-GB" dirty="0">
                <a:solidFill>
                  <a:srgbClr val="002060"/>
                </a:solidFill>
              </a:rPr>
              <a:t>because it contain bile salt, dyes (</a:t>
            </a:r>
            <a:r>
              <a:rPr lang="en-GB" dirty="0" err="1">
                <a:solidFill>
                  <a:srgbClr val="FF0000"/>
                </a:solidFill>
              </a:rPr>
              <a:t>bromthymol</a:t>
            </a:r>
            <a:r>
              <a:rPr lang="en-GB" dirty="0">
                <a:solidFill>
                  <a:srgbClr val="FF0000"/>
                </a:solidFill>
              </a:rPr>
              <a:t> blue + acid </a:t>
            </a:r>
            <a:r>
              <a:rPr lang="en-GB" dirty="0" err="1">
                <a:solidFill>
                  <a:srgbClr val="FF0000"/>
                </a:solidFill>
              </a:rPr>
              <a:t>fuchsin</a:t>
            </a:r>
            <a:r>
              <a:rPr lang="en-GB" dirty="0">
                <a:solidFill>
                  <a:srgbClr val="002060"/>
                </a:solidFill>
              </a:rPr>
              <a:t>)     slow the growth of most non pathogenic G-</a:t>
            </a:r>
            <a:r>
              <a:rPr lang="en-GB" dirty="0" err="1">
                <a:solidFill>
                  <a:srgbClr val="002060"/>
                </a:solidFill>
              </a:rPr>
              <a:t>ve</a:t>
            </a:r>
            <a:r>
              <a:rPr lang="en-GB" dirty="0">
                <a:solidFill>
                  <a:srgbClr val="002060"/>
                </a:solidFill>
              </a:rPr>
              <a:t> bacilli found in the GIT and allow Salmonella &amp; Shigella to grow.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</a:t>
            </a:r>
            <a:r>
              <a:rPr lang="en-GB" dirty="0"/>
              <a:t> </a:t>
            </a:r>
            <a:r>
              <a:rPr lang="en-GB" dirty="0">
                <a:solidFill>
                  <a:srgbClr val="002060"/>
                </a:solidFill>
              </a:rPr>
              <a:t>because of lactose fermentation       Salmonella &amp; Shigella      non lactose fermentor     colorless colonies (same color of HE which is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    </a:t>
            </a:r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GB" dirty="0">
                <a:solidFill>
                  <a:srgbClr val="002060"/>
                </a:solidFill>
              </a:rPr>
              <a:t>). If Salmonella produce H2S          </a:t>
            </a:r>
            <a:r>
              <a:rPr lang="en-GB" sz="2800" b="1" dirty="0"/>
              <a:t>black precipitate </a:t>
            </a:r>
            <a:r>
              <a:rPr lang="en-GB" dirty="0">
                <a:solidFill>
                  <a:srgbClr val="002060"/>
                </a:solidFill>
              </a:rPr>
              <a:t>within colonies. Others if do grow          appears </a:t>
            </a: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GB" dirty="0">
                <a:solidFill>
                  <a:srgbClr val="E88018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because of lactose fermentation.   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286644" y="4214818"/>
            <a:ext cx="107157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71934" y="464344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572396" y="4643446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15008" y="5357826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43570" y="571501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240360" cy="27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 rot="2738123" flipH="1">
            <a:off x="1015676" y="4320935"/>
            <a:ext cx="155873" cy="793235"/>
          </a:xfrm>
          <a:prstGeom prst="upArrow">
            <a:avLst>
              <a:gd name="adj1" fmla="val 50000"/>
              <a:gd name="adj2" fmla="val 41071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5157192"/>
            <a:ext cx="20162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>
                <a:latin typeface="Times New Roman" pitchFamily="18" charset="0"/>
                <a:ea typeface="DotumChe" pitchFamily="49" charset="-127"/>
              </a:rPr>
              <a:t>Shigella spp. </a:t>
            </a:r>
            <a:r>
              <a:rPr lang="en-US" sz="2000" b="1" dirty="0">
                <a:latin typeface="Times New Roman" pitchFamily="18" charset="0"/>
                <a:ea typeface="DotumChe" pitchFamily="49" charset="-127"/>
              </a:rPr>
              <a:t>on HE</a:t>
            </a:r>
          </a:p>
          <a:p>
            <a:pPr algn="ctr">
              <a:defRPr/>
            </a:pPr>
            <a:r>
              <a:rPr lang="en-US" b="1" dirty="0">
                <a:latin typeface="Times New Roman" pitchFamily="18" charset="0"/>
                <a:ea typeface="DotumChe" pitchFamily="49" charset="-127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ea typeface="DotumChe" pitchFamily="49" charset="-127"/>
              </a:rPr>
              <a:t>blue</a:t>
            </a:r>
            <a:r>
              <a:rPr lang="en-US" b="1" dirty="0">
                <a:latin typeface="Times New Roman" pitchFamily="18" charset="0"/>
                <a:ea typeface="DotumChe" pitchFamily="49" charset="-127"/>
              </a:rPr>
              <a:t> -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ea typeface="DotumChe" pitchFamily="49" charset="-127"/>
              </a:rPr>
              <a:t>green</a:t>
            </a:r>
            <a:r>
              <a:rPr lang="en-US" b="1" dirty="0">
                <a:latin typeface="Times New Roman" pitchFamily="18" charset="0"/>
                <a:ea typeface="DotumChe" pitchFamily="49" charset="-127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204864"/>
            <a:ext cx="3679484" cy="2437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4088" y="5189714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660033"/>
                </a:solidFill>
                <a:latin typeface="Times New Roman" pitchFamily="18" charset="0"/>
                <a:ea typeface="DotumChe" pitchFamily="49" charset="-127"/>
              </a:rPr>
              <a:t>Salmonella spp. </a:t>
            </a:r>
            <a:r>
              <a:rPr lang="en-US" sz="2000" b="1" dirty="0">
                <a:solidFill>
                  <a:srgbClr val="660033"/>
                </a:solidFill>
                <a:latin typeface="Times New Roman" pitchFamily="18" charset="0"/>
                <a:ea typeface="DotumChe" pitchFamily="49" charset="-127"/>
              </a:rPr>
              <a:t>on HE</a:t>
            </a:r>
          </a:p>
          <a:p>
            <a:pPr algn="ctr"/>
            <a:r>
              <a:rPr lang="en-US" sz="2000" b="1" dirty="0">
                <a:solidFill>
                  <a:srgbClr val="660033"/>
                </a:solidFill>
                <a:latin typeface="Times New Roman" pitchFamily="18" charset="0"/>
                <a:ea typeface="DotumChe" pitchFamily="49" charset="-127"/>
              </a:rPr>
              <a:t>(</a:t>
            </a:r>
            <a:r>
              <a:rPr lang="en-US" sz="2000" b="1" dirty="0">
                <a:latin typeface="Times New Roman" pitchFamily="18" charset="0"/>
                <a:ea typeface="DotumChe" pitchFamily="49" charset="-127"/>
              </a:rPr>
              <a:t>black precipitate</a:t>
            </a:r>
            <a:r>
              <a:rPr lang="en-US" sz="2000" b="1" dirty="0">
                <a:solidFill>
                  <a:srgbClr val="660033"/>
                </a:solidFill>
                <a:latin typeface="Times New Roman" pitchFamily="18" charset="0"/>
                <a:ea typeface="DotumChe" pitchFamily="49" charset="-127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013" y="530265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lvl="0">
              <a:buClr>
                <a:srgbClr val="F0AD00"/>
              </a:buClr>
              <a:buSzPct val="80000"/>
            </a:pPr>
            <a:r>
              <a:rPr lang="en-GB" sz="3200" b="1" dirty="0" err="1">
                <a:solidFill>
                  <a:srgbClr val="00B0F0"/>
                </a:solidFill>
              </a:rPr>
              <a:t>Hektoen</a:t>
            </a:r>
            <a:r>
              <a:rPr lang="en-GB" sz="3200" b="1" dirty="0">
                <a:solidFill>
                  <a:srgbClr val="00B0F0"/>
                </a:solidFill>
              </a:rPr>
              <a:t> enteric (HE) agar.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Salmonella &amp; Shigella agar.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Selective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2060"/>
                </a:solidFill>
              </a:rPr>
              <a:t>because of </a:t>
            </a:r>
            <a:r>
              <a:rPr lang="en-GB" sz="2800" b="1" dirty="0">
                <a:solidFill>
                  <a:srgbClr val="FF0000"/>
                </a:solidFill>
              </a:rPr>
              <a:t>bile salt &amp; brilliant green</a:t>
            </a:r>
            <a:r>
              <a:rPr lang="en-GB" sz="2800" dirty="0"/>
              <a:t>                                                </a:t>
            </a:r>
            <a:r>
              <a:rPr lang="en-GB" sz="2800" dirty="0">
                <a:solidFill>
                  <a:srgbClr val="002060"/>
                </a:solidFill>
              </a:rPr>
              <a:t>inhibit </a:t>
            </a:r>
            <a:r>
              <a:rPr lang="en-GB" sz="2800" dirty="0" err="1">
                <a:solidFill>
                  <a:srgbClr val="002060"/>
                </a:solidFill>
              </a:rPr>
              <a:t>G+ve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Differential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2060"/>
                </a:solidFill>
              </a:rPr>
              <a:t>because of lactose fermentation</a:t>
            </a:r>
            <a:r>
              <a:rPr lang="en-GB" sz="2800" dirty="0"/>
              <a:t>        </a:t>
            </a:r>
            <a:r>
              <a:rPr lang="en-GB" sz="2800" dirty="0">
                <a:solidFill>
                  <a:srgbClr val="002060"/>
                </a:solidFill>
              </a:rPr>
              <a:t>Salmonella with H2S</a:t>
            </a:r>
            <a:r>
              <a:rPr lang="en-GB" sz="2800" dirty="0"/>
              <a:t>                    </a:t>
            </a:r>
            <a:r>
              <a:rPr lang="en-GB" sz="2800" b="1" dirty="0"/>
              <a:t>black colonies </a:t>
            </a:r>
          </a:p>
          <a:p>
            <a:r>
              <a:rPr lang="en-GB" sz="2800" dirty="0">
                <a:solidFill>
                  <a:srgbClr val="002060"/>
                </a:solidFill>
              </a:rPr>
              <a:t>Shigella             colorless colonies (same agar color)</a:t>
            </a:r>
          </a:p>
          <a:p>
            <a:r>
              <a:rPr lang="en-GB" sz="2800" dirty="0">
                <a:solidFill>
                  <a:srgbClr val="002060"/>
                </a:solidFill>
              </a:rPr>
              <a:t>Other G-</a:t>
            </a:r>
            <a:r>
              <a:rPr lang="en-GB" sz="2800" dirty="0" err="1">
                <a:solidFill>
                  <a:srgbClr val="002060"/>
                </a:solidFill>
              </a:rPr>
              <a:t>ve</a:t>
            </a:r>
            <a:r>
              <a:rPr lang="en-GB" sz="2800" dirty="0">
                <a:solidFill>
                  <a:srgbClr val="002060"/>
                </a:solidFill>
              </a:rPr>
              <a:t>                appear </a:t>
            </a:r>
            <a:r>
              <a:rPr lang="en-GB" sz="2800" b="1" dirty="0">
                <a:solidFill>
                  <a:srgbClr val="FF0000"/>
                </a:solidFill>
              </a:rPr>
              <a:t>red colonies</a:t>
            </a:r>
            <a:r>
              <a:rPr lang="en-GB" sz="2800" dirty="0"/>
              <a:t>.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7829544" y="2996952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596336" y="3945119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71934" y="4286256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14546" y="4714884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14612" y="5143512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Salmonella &amp; Shigella agar.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3714776" cy="30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2886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SS agar with both </a:t>
            </a:r>
            <a:r>
              <a:rPr lang="en-US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Shigella</a:t>
            </a:r>
            <a:r>
              <a:rPr lang="en-US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spp.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4-Biochemical: (carbohydrate fermentation &amp; H2S production).</a:t>
            </a:r>
          </a:p>
          <a:p>
            <a:pPr>
              <a:buNone/>
            </a:pPr>
            <a:r>
              <a:rPr lang="en-GB" b="1" i="1" dirty="0">
                <a:solidFill>
                  <a:srgbClr val="C00000"/>
                </a:solidFill>
              </a:rPr>
              <a:t>Salmonella</a:t>
            </a:r>
            <a:r>
              <a:rPr lang="en-GB" dirty="0"/>
              <a:t> ferment </a:t>
            </a:r>
            <a:r>
              <a:rPr lang="en-GB" b="1" dirty="0"/>
              <a:t>glucose</a:t>
            </a:r>
            <a:r>
              <a:rPr lang="en-GB" dirty="0"/>
              <a:t> only           </a:t>
            </a:r>
            <a:r>
              <a:rPr lang="en-GB" b="1" dirty="0">
                <a:solidFill>
                  <a:srgbClr val="C00000"/>
                </a:solidFill>
              </a:rPr>
              <a:t>acid &amp;gas;</a:t>
            </a:r>
            <a:r>
              <a:rPr lang="en-GB" dirty="0"/>
              <a:t> Can be detected by carbohydrate fermentation test by using </a:t>
            </a:r>
            <a:r>
              <a:rPr lang="en-GB" b="1" dirty="0">
                <a:solidFill>
                  <a:srgbClr val="C00000"/>
                </a:solidFill>
              </a:rPr>
              <a:t>Durham’s tube </a:t>
            </a:r>
            <a:r>
              <a:rPr lang="en-GB" dirty="0"/>
              <a:t>or (</a:t>
            </a:r>
            <a:r>
              <a:rPr lang="en-GB" b="1" dirty="0">
                <a:solidFill>
                  <a:srgbClr val="C00000"/>
                </a:solidFill>
              </a:rPr>
              <a:t>triple sugar iron or </a:t>
            </a:r>
            <a:r>
              <a:rPr lang="en-GB" b="1" dirty="0" err="1">
                <a:solidFill>
                  <a:srgbClr val="C00000"/>
                </a:solidFill>
              </a:rPr>
              <a:t>kligler</a:t>
            </a:r>
            <a:r>
              <a:rPr lang="en-GB" b="1" dirty="0">
                <a:solidFill>
                  <a:srgbClr val="C00000"/>
                </a:solidFill>
              </a:rPr>
              <a:t> iron agar</a:t>
            </a:r>
            <a:r>
              <a:rPr lang="en-GB" dirty="0"/>
              <a:t>) which can detect carbohydrate fermentation and H2S production.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357950" y="3071810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876893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5191"/>
            <a:ext cx="8568952" cy="4625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b="1" dirty="0">
                <a:solidFill>
                  <a:srgbClr val="C00000"/>
                </a:solidFill>
              </a:rPr>
              <a:t>Interpretation for </a:t>
            </a:r>
            <a:r>
              <a:rPr lang="en-GB" sz="2400" b="1" i="1" dirty="0">
                <a:solidFill>
                  <a:srgbClr val="C00000"/>
                </a:solidFill>
              </a:rPr>
              <a:t>salmonella</a:t>
            </a:r>
            <a:r>
              <a:rPr lang="en-GB" sz="2400" b="1" dirty="0">
                <a:solidFill>
                  <a:srgbClr val="C00000"/>
                </a:solidFill>
              </a:rPr>
              <a:t> on </a:t>
            </a:r>
            <a:r>
              <a:rPr lang="en-GB" sz="2400" b="1" dirty="0" smtClean="0">
                <a:solidFill>
                  <a:srgbClr val="C00000"/>
                </a:solidFill>
              </a:rPr>
              <a:t>TSI:</a:t>
            </a:r>
            <a:endParaRPr lang="en-GB" sz="2400" b="1" dirty="0">
              <a:solidFill>
                <a:srgbClr val="C00000"/>
              </a:solidFill>
            </a:endParaRPr>
          </a:p>
          <a:p>
            <a:pPr marL="0" lvl="0" indent="0" algn="just" eaLnBrk="0" fontAlgn="base" hangingPunct="0">
              <a:spcBef>
                <a:spcPts val="600"/>
              </a:spcBef>
              <a:buClr>
                <a:srgbClr val="3891A7"/>
              </a:buClr>
              <a:buNone/>
              <a:defRPr/>
            </a:pPr>
            <a:r>
              <a:rPr lang="en-GB" sz="2400" b="1" i="1" dirty="0" smtClean="0">
                <a:solidFill>
                  <a:srgbClr val="C00000"/>
                </a:solidFill>
              </a:rPr>
              <a:t>Salmonella           </a:t>
            </a:r>
            <a:r>
              <a:rPr lang="en-GB" sz="2400" b="1" dirty="0" smtClean="0">
                <a:solidFill>
                  <a:srgbClr val="002060"/>
                </a:solidFill>
              </a:rPr>
              <a:t>ferment </a:t>
            </a:r>
            <a:r>
              <a:rPr lang="en-GB" sz="2400" b="1" dirty="0">
                <a:solidFill>
                  <a:srgbClr val="002060"/>
                </a:solidFill>
              </a:rPr>
              <a:t>only glucose           </a:t>
            </a:r>
            <a:r>
              <a:rPr lang="en-GB" sz="2400" b="1" dirty="0" smtClean="0">
                <a:solidFill>
                  <a:srgbClr val="002060"/>
                </a:solidFill>
              </a:rPr>
              <a:t>      acid </a:t>
            </a:r>
            <a:r>
              <a:rPr lang="en-GB" sz="2400" b="1" dirty="0">
                <a:solidFill>
                  <a:srgbClr val="002060"/>
                </a:solidFill>
              </a:rPr>
              <a:t>produced </a:t>
            </a:r>
            <a:r>
              <a:rPr lang="en-GB" sz="2400" b="1" dirty="0" smtClean="0">
                <a:solidFill>
                  <a:srgbClr val="002060"/>
                </a:solidFill>
              </a:rPr>
              <a:t>        </a:t>
            </a:r>
          </a:p>
          <a:p>
            <a:pPr marL="0" lvl="0" indent="0" algn="just" eaLnBrk="0" fontAlgn="base" hangingPunct="0">
              <a:spcBef>
                <a:spcPts val="600"/>
              </a:spcBef>
              <a:buClr>
                <a:srgbClr val="3891A7"/>
              </a:buClr>
              <a:buNone/>
              <a:defRPr/>
            </a:pPr>
            <a:r>
              <a:rPr lang="en-GB" sz="2400" b="1" dirty="0" smtClean="0">
                <a:solidFill>
                  <a:srgbClr val="002060"/>
                </a:solidFill>
              </a:rPr>
              <a:t>the </a:t>
            </a:r>
            <a:r>
              <a:rPr lang="en-GB" sz="2400" b="1" dirty="0">
                <a:solidFill>
                  <a:srgbClr val="002060"/>
                </a:solidFill>
              </a:rPr>
              <a:t>butt will be </a:t>
            </a:r>
            <a:r>
              <a:rPr lang="en-GB" sz="2400" b="1" dirty="0">
                <a:solidFill>
                  <a:srgbClr val="FFFF00"/>
                </a:solidFill>
              </a:rPr>
              <a:t>yellow (acidic), </a:t>
            </a:r>
            <a:r>
              <a:rPr lang="en-GB" sz="2400" b="1" dirty="0">
                <a:solidFill>
                  <a:srgbClr val="002060"/>
                </a:solidFill>
              </a:rPr>
              <a:t>the slant (surface) </a:t>
            </a:r>
            <a:r>
              <a:rPr lang="en-GB" sz="2400" b="1" dirty="0" smtClean="0">
                <a:solidFill>
                  <a:srgbClr val="FF0000"/>
                </a:solidFill>
              </a:rPr>
              <a:t>(</a:t>
            </a:r>
            <a:r>
              <a:rPr lang="en-GB" sz="2400" b="1" dirty="0">
                <a:solidFill>
                  <a:srgbClr val="FF0000"/>
                </a:solidFill>
              </a:rPr>
              <a:t>alkaline) red </a:t>
            </a:r>
            <a:r>
              <a:rPr lang="en-GB" sz="2400" b="1" dirty="0" smtClean="0"/>
              <a:t>(</a:t>
            </a:r>
            <a:r>
              <a:rPr lang="en-US" sz="24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itchFamily="34" charset="0"/>
              </a:rPr>
              <a:t>bacteria </a:t>
            </a:r>
            <a:r>
              <a:rPr lang="en-US" sz="2400" b="1" u="sng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itchFamily="34" charset="0"/>
              </a:rPr>
              <a:t>are not capable of utilizing the other two sugars </a:t>
            </a:r>
            <a:r>
              <a:rPr lang="en-US" sz="2400" dirty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itchFamily="34" charset="0"/>
              </a:rPr>
              <a:t>will switch to peptones present in the medium and splitting it to amino acids and then to ammonia as end </a:t>
            </a:r>
            <a:r>
              <a:rPr lang="en-US" sz="2400" dirty="0" smtClean="0">
                <a:solidFill>
                  <a:prstClr val="black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Arial" pitchFamily="34" charset="0"/>
              </a:rPr>
              <a:t>product).</a:t>
            </a:r>
            <a:endParaRPr lang="en-US" sz="2400" dirty="0">
              <a:solidFill>
                <a:prstClr val="black"/>
              </a:solidFill>
              <a:latin typeface="Corbel" panose="020B0503020204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GB" sz="2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GB" sz="2400" b="1" dirty="0">
                <a:solidFill>
                  <a:srgbClr val="002060"/>
                </a:solidFill>
              </a:rPr>
              <a:t>If H2S produced       </a:t>
            </a:r>
            <a:r>
              <a:rPr lang="en-GB" sz="2400" b="1" dirty="0" smtClean="0">
                <a:solidFill>
                  <a:srgbClr val="002060"/>
                </a:solidFill>
              </a:rPr>
              <a:t>      bind </a:t>
            </a:r>
            <a:r>
              <a:rPr lang="en-GB" sz="2400" b="1" dirty="0">
                <a:solidFill>
                  <a:srgbClr val="002060"/>
                </a:solidFill>
              </a:rPr>
              <a:t>with iron     </a:t>
            </a:r>
            <a:r>
              <a:rPr lang="en-GB" sz="2400" b="1" dirty="0" smtClean="0">
                <a:solidFill>
                  <a:srgbClr val="002060"/>
                </a:solidFill>
              </a:rPr>
              <a:t>   </a:t>
            </a:r>
            <a:r>
              <a:rPr lang="en-GB" sz="2400" b="1" dirty="0" smtClean="0"/>
              <a:t>black </a:t>
            </a:r>
            <a:r>
              <a:rPr lang="en-GB" sz="2400" b="1" dirty="0"/>
              <a:t>color  </a:t>
            </a:r>
            <a:r>
              <a:rPr lang="en-GB" sz="2400" b="1" dirty="0">
                <a:solidFill>
                  <a:srgbClr val="002060"/>
                </a:solidFill>
              </a:rPr>
              <a:t>of the butt which can mask the </a:t>
            </a:r>
            <a:r>
              <a:rPr lang="en-GB" sz="2400" b="1" dirty="0">
                <a:solidFill>
                  <a:srgbClr val="FFFF00"/>
                </a:solidFill>
              </a:rPr>
              <a:t>yellow butt</a:t>
            </a:r>
            <a:r>
              <a:rPr lang="en-GB" sz="2400" b="1" dirty="0">
                <a:solidFill>
                  <a:srgbClr val="002060"/>
                </a:solidFill>
              </a:rPr>
              <a:t>.</a:t>
            </a:r>
          </a:p>
          <a:p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79712" y="2477446"/>
            <a:ext cx="5000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48266" y="2515358"/>
            <a:ext cx="5715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258172" y="2502499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99792" y="5085184"/>
            <a:ext cx="500066" cy="142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292080" y="5085183"/>
            <a:ext cx="372359" cy="142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البحث وكل مايخص الدراسة\microbiology lab\photo\kligler 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208912" cy="403244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73895"/>
              </p:ext>
            </p:extLst>
          </p:nvPr>
        </p:nvGraphicFramePr>
        <p:xfrm>
          <a:off x="755576" y="4437112"/>
          <a:ext cx="7632849" cy="2286000"/>
        </p:xfrm>
        <a:graphic>
          <a:graphicData uri="http://schemas.openxmlformats.org/drawingml/2006/table">
            <a:tbl>
              <a:tblPr/>
              <a:tblGrid>
                <a:gridCol w="1321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Tube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Lactose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Glucose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ve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ve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ve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flipH="1">
            <a:off x="1691680" y="476672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832" y="4766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4139952" y="476672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 rot="10800000" flipH="1" flipV="1">
            <a:off x="5940152" y="460914"/>
            <a:ext cx="504056" cy="37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5- Molecular method</a:t>
            </a:r>
            <a:r>
              <a:rPr lang="en-GB" dirty="0">
                <a:solidFill>
                  <a:srgbClr val="002060"/>
                </a:solidFill>
              </a:rPr>
              <a:t>: like DNA hybridization which the most sensitive &amp; specific but expensive.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6- Motility test</a:t>
            </a:r>
            <a:r>
              <a:rPr lang="en-GB" dirty="0">
                <a:solidFill>
                  <a:srgbClr val="002060"/>
                </a:solidFill>
              </a:rPr>
              <a:t>: by semisolid agar          inverted </a:t>
            </a:r>
            <a:r>
              <a:rPr lang="en-GB" dirty="0" smtClean="0">
                <a:solidFill>
                  <a:srgbClr val="002060"/>
                </a:solidFill>
              </a:rPr>
              <a:t>chrism's tree.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 Salmonella (motile)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  <a:cs typeface="Times New Roman" pitchFamily="18" charset="0"/>
              </a:rPr>
              <a:t>Shigella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(non motile)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429388" y="400050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6-Serology: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Widal test (tube dilution) results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If (O) Ab titer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≥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1:160                 Active Infection.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If (H) Ab titer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≥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1:160</a:t>
            </a:r>
          </a:p>
          <a:p>
            <a:pPr>
              <a:lnSpc>
                <a:spcPct val="80000"/>
              </a:lnSpc>
              <a:buNone/>
            </a:pPr>
            <a:endParaRPr lang="en-US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If (Vi) Ab titer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≥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1:80                 Carrier.</a:t>
            </a:r>
          </a:p>
          <a:p>
            <a:pPr>
              <a:lnSpc>
                <a:spcPct val="80000"/>
              </a:lnSpc>
              <a:buNone/>
            </a:pPr>
            <a:endParaRPr lang="en-GB" sz="24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GB" sz="2000" b="1" dirty="0">
                <a:latin typeface="Calibri" pitchFamily="34" charset="0"/>
                <a:cs typeface="Times New Roman" pitchFamily="18" charset="0"/>
              </a:rPr>
              <a:t>The test must be repeated at least after 7-10 days interval for follow up of rising titer for active infection.</a:t>
            </a:r>
            <a:endParaRPr lang="en-US" sz="20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0" y="2857496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643438" y="3929066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00562" y="5214950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15074" y="3429000"/>
            <a:ext cx="2357454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Past      immunization or past  infection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Genus: </a:t>
            </a:r>
            <a:r>
              <a:rPr lang="en-US" sz="4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Salmonella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27774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76" y="1628800"/>
            <a:ext cx="8460941" cy="246221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42545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TSI agar (triple sugar iron) results are read as follow:                         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/acid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gas,     +H2S</a:t>
            </a:r>
          </a:p>
          <a:p>
            <a:pPr marL="42545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The black color in the tube indicates the  production of H2S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545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IMVIC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TEST for salmonella  is      - + - 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04664"/>
            <a:ext cx="357328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lvl="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BIOCHEMICAL TESTS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77" y="4581128"/>
            <a:ext cx="8460940" cy="1908215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25450" lvl="0" indent="-3429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TSI agar (triple sugar iron) results are read as follow: </a:t>
            </a:r>
            <a:endParaRPr lang="en-US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Shigella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–gas   –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H2S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450" lvl="0" indent="-3429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IMViC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±  + - -     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ter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3643306" y="1714488"/>
            <a:ext cx="2590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2" charset="-78"/>
                <a:cs typeface="Andalus" pitchFamily="2" charset="-78"/>
              </a:rPr>
              <a:t>Thank you </a:t>
            </a:r>
            <a:endParaRPr lang="en-US" sz="4800" dirty="0">
              <a:solidFill>
                <a:srgbClr val="C00000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Genus: </a:t>
            </a:r>
            <a:r>
              <a:rPr lang="en-US" sz="4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Salmonella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GB" sz="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characteristics:</a:t>
            </a:r>
          </a:p>
          <a:p>
            <a:pPr algn="just">
              <a:buNone/>
            </a:pPr>
            <a:endParaRPr lang="en-GB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GB" dirty="0">
                <a:solidFill>
                  <a:srgbClr val="0070C0"/>
                </a:solidFill>
              </a:rPr>
              <a:t>1-Grams negative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flagellated Motile </a:t>
            </a:r>
            <a:r>
              <a:rPr lang="en-GB" dirty="0">
                <a:solidFill>
                  <a:srgbClr val="0070C0"/>
                </a:solidFill>
              </a:rPr>
              <a:t>bacilli or coccobacilli.</a:t>
            </a:r>
          </a:p>
          <a:p>
            <a:pPr algn="just">
              <a:buNone/>
            </a:pPr>
            <a:r>
              <a:rPr lang="en-GB" dirty="0">
                <a:solidFill>
                  <a:srgbClr val="0070C0"/>
                </a:solidFill>
              </a:rPr>
              <a:t>2-Grow on MacConkey's agar    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lactose </a:t>
            </a: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fermentor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en-GB" dirty="0">
                <a:solidFill>
                  <a:srgbClr val="0070C0"/>
                </a:solidFill>
              </a:rPr>
              <a:t>3-Facultative anaerobic.</a:t>
            </a:r>
          </a:p>
          <a:p>
            <a:pPr algn="just">
              <a:buNone/>
            </a:pPr>
            <a:r>
              <a:rPr lang="en-GB" dirty="0">
                <a:solidFill>
                  <a:srgbClr val="0070C0"/>
                </a:solidFill>
              </a:rPr>
              <a:t>4-Ferment glucose        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and gas</a:t>
            </a:r>
          </a:p>
          <a:p>
            <a:pPr algn="just">
              <a:buNone/>
            </a:pPr>
            <a:r>
              <a:rPr lang="en-GB" dirty="0">
                <a:solidFill>
                  <a:srgbClr val="0070C0"/>
                </a:solidFill>
              </a:rPr>
              <a:t>5-Catalase +</a:t>
            </a:r>
            <a:r>
              <a:rPr lang="en-GB" dirty="0" err="1">
                <a:solidFill>
                  <a:srgbClr val="0070C0"/>
                </a:solidFill>
              </a:rPr>
              <a:t>ve</a:t>
            </a:r>
            <a:r>
              <a:rPr lang="en-GB" dirty="0">
                <a:solidFill>
                  <a:srgbClr val="0070C0"/>
                </a:solidFill>
              </a:rPr>
              <a:t> &amp; oxidase –</a:t>
            </a:r>
            <a:r>
              <a:rPr lang="en-GB" dirty="0" err="1">
                <a:solidFill>
                  <a:srgbClr val="0070C0"/>
                </a:solidFill>
              </a:rPr>
              <a:t>ve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pPr algn="just">
              <a:buNone/>
            </a:pPr>
            <a:r>
              <a:rPr lang="en-GB" dirty="0">
                <a:solidFill>
                  <a:srgbClr val="0070C0"/>
                </a:solidFill>
              </a:rPr>
              <a:t>6-Most  strains produces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sulfide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(H2S).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V="1">
            <a:off x="5580112" y="3644453"/>
            <a:ext cx="57435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643306" y="4714884"/>
            <a:ext cx="5715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352" y="1844824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Shigella species are classified by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serogroups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5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Serogroup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A: 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Shigella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dysenteriae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(12 serotypes)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Serogroup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B: 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Shigella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flexneri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(6 serotypes)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Serogroup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C: 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Shigella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boydii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(23 serotypes)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Serogroup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D: 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Shigella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sonnei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(1 serotype)</a:t>
            </a:r>
            <a:endParaRPr lang="ar-IQ" sz="2400" dirty="0">
              <a:solidFill>
                <a:prstClr val="black"/>
              </a:solidFill>
              <a:latin typeface="Gill Sans M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332656"/>
            <a:ext cx="2874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Shigella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352" y="4984145"/>
            <a:ext cx="8293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The natural habitat of </a:t>
            </a:r>
            <a:r>
              <a:rPr lang="en-US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shigellae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is limited to the intestinal tracts of humans and other primates, where they produce bacillary dysentery. </a:t>
            </a:r>
          </a:p>
        </p:txBody>
      </p:sp>
    </p:spTree>
    <p:extLst>
      <p:ext uri="{BB962C8B-B14F-4D97-AF65-F5344CB8AC3E}">
        <p14:creationId xmlns:p14="http://schemas.microsoft.com/office/powerpoint/2010/main" val="37582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728" y="1628800"/>
            <a:ext cx="856895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Slender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gram-negative, 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motile rods; </a:t>
            </a:r>
            <a:endParaRPr lang="en-US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45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Facultative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anaerobes </a:t>
            </a:r>
            <a:endParaRPr lang="en-US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45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shigellae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ferment 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glucose with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the exception of Shigella </a:t>
            </a:r>
            <a:r>
              <a:rPr lang="en-US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sonnei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endParaRPr lang="en-US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45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do not ferment lactose. </a:t>
            </a:r>
            <a:endParaRPr lang="en-US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45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inability to ferment lactose distinguishes </a:t>
            </a:r>
            <a:r>
              <a:rPr lang="en-US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shigellae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on differential media. </a:t>
            </a:r>
            <a:endParaRPr lang="en-US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45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Shigellae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form acid from carbohydrates but rarely produce gas.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548680"/>
            <a:ext cx="1657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Shigella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4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Salmonella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Laboratory diagnosis</a:t>
            </a:r>
          </a:p>
          <a:p>
            <a:pPr>
              <a:buNone/>
            </a:pPr>
            <a:r>
              <a:rPr lang="en-GB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1-Specimens: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according to disease.</a:t>
            </a:r>
          </a:p>
          <a:p>
            <a:pPr>
              <a:buNone/>
            </a:pPr>
            <a:endParaRPr lang="en-GB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71472" y="3143248"/>
          <a:ext cx="778674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867034"/>
            <a:ext cx="842493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0" lvl="0" defTabSz="91440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A. SPECIMENS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itchFamily="34" charset="0"/>
            </a:endParaRPr>
          </a:p>
          <a:p>
            <a:pPr marL="82550" marR="0" lvl="0" indent="0" defTabSz="91440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Fresh stool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,</a:t>
            </a:r>
          </a:p>
          <a:p>
            <a:pPr marL="82550" marR="0" lvl="0" indent="0" defTabSz="91440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mucus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itchFamily="34" charset="0"/>
            </a:endParaRPr>
          </a:p>
          <a:p>
            <a:pPr marL="82550" marR="0" lvl="0" indent="0" defTabSz="91440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R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ectal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itchFamily="34" charset="0"/>
              </a:rPr>
              <a:t>swabs for culture.</a:t>
            </a:r>
            <a:endParaRPr kumimoji="0" lang="ar-IQ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8907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5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2-Staining:</a:t>
            </a:r>
          </a:p>
          <a:p>
            <a:pPr>
              <a:buNone/>
            </a:pPr>
            <a:r>
              <a:rPr lang="en-GB" dirty="0"/>
              <a:t>By Grams stain         short bacilli or coccobacilli.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140968"/>
            <a:ext cx="2643206" cy="311312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2" y="3140968"/>
            <a:ext cx="3048000" cy="311312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3214678" y="2643182"/>
            <a:ext cx="571504" cy="714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3-Culture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37C for 24-48h. On differential &amp; selective media.</a:t>
            </a:r>
          </a:p>
          <a:p>
            <a:pPr algn="ctr">
              <a:buNone/>
            </a:pPr>
            <a:r>
              <a:rPr lang="en-GB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MacConkey's agar              </a:t>
            </a:r>
            <a:r>
              <a:rPr lang="en-GB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non-lactose </a:t>
            </a:r>
            <a:r>
              <a:rPr lang="en-GB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fermentor</a:t>
            </a:r>
            <a:r>
              <a:rPr lang="en-GB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65699" y="2612686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122577"/>
            <a:ext cx="5616624" cy="3096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3557" y="6291685"/>
            <a:ext cx="243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non-lactose </a:t>
            </a:r>
            <a:r>
              <a:rPr lang="en-GB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fermentor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1216</TotalTime>
  <Words>858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DotumChe</vt:lpstr>
      <vt:lpstr>Andalus</vt:lpstr>
      <vt:lpstr>Arial</vt:lpstr>
      <vt:lpstr>Calibri</vt:lpstr>
      <vt:lpstr>Corbel</vt:lpstr>
      <vt:lpstr>Gill Sans MT</vt:lpstr>
      <vt:lpstr>Rockwell Condensed</vt:lpstr>
      <vt:lpstr>Tahoma</vt:lpstr>
      <vt:lpstr>Times New Roman</vt:lpstr>
      <vt:lpstr>Wingdings</vt:lpstr>
      <vt:lpstr>Wingdings 2</vt:lpstr>
      <vt:lpstr>Wingdings 3</vt:lpstr>
      <vt:lpstr>Module</vt:lpstr>
      <vt:lpstr>PowerPoint Presentation</vt:lpstr>
      <vt:lpstr>Genus: Salmonella</vt:lpstr>
      <vt:lpstr>Genus: Salmonella</vt:lpstr>
      <vt:lpstr>PowerPoint Presentation</vt:lpstr>
      <vt:lpstr>PowerPoint Presentation</vt:lpstr>
      <vt:lpstr> Salmonella</vt:lpstr>
      <vt:lpstr>PowerPoint Presentation</vt:lpstr>
      <vt:lpstr>Laboratory diagnosis</vt:lpstr>
      <vt:lpstr>Laboratory diagnosis</vt:lpstr>
      <vt:lpstr>Laboratory diagnosis</vt:lpstr>
      <vt:lpstr>PowerPoint Presentation</vt:lpstr>
      <vt:lpstr>Laboratory diagnosis</vt:lpstr>
      <vt:lpstr>Laboratory diagnosis</vt:lpstr>
      <vt:lpstr>Laboratory diagnosis</vt:lpstr>
      <vt:lpstr>Laboratory diagnosis</vt:lpstr>
      <vt:lpstr>Laboratory diagnosis</vt:lpstr>
      <vt:lpstr>PowerPoint Presentation</vt:lpstr>
      <vt:lpstr>Laboratory diagnosis</vt:lpstr>
      <vt:lpstr>Laboratory diagnosis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ANC</dc:creator>
  <cp:lastModifiedBy>Maher</cp:lastModifiedBy>
  <cp:revision>136</cp:revision>
  <dcterms:created xsi:type="dcterms:W3CDTF">2010-02-24T10:54:15Z</dcterms:created>
  <dcterms:modified xsi:type="dcterms:W3CDTF">2023-03-31T11:33:31Z</dcterms:modified>
</cp:coreProperties>
</file>