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BF851-AB15-423A-9A5F-E913789757CA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A93A8-0168-478B-8647-869199D52B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Company>By DR.Ahmed Saker 2o1O ;)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Jamal</dc:creator>
  <cp:lastModifiedBy>Jamal</cp:lastModifiedBy>
  <cp:revision>1</cp:revision>
  <dcterms:created xsi:type="dcterms:W3CDTF">2018-12-18T18:02:05Z</dcterms:created>
  <dcterms:modified xsi:type="dcterms:W3CDTF">2018-12-18T18:03:04Z</dcterms:modified>
</cp:coreProperties>
</file>