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BE95-7751-4D51-AD21-5187CE146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EF162-19D9-47C1-810E-B0541762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B9884-0E9A-4852-8AED-C4B9D13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CF4C5-E8CC-428D-808A-721FCC49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602-D362-4EF8-B807-B89CC949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0831-1146-4A9A-98A2-5B635C10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F90E-55F5-4497-A145-51C8E7666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284E9-E019-42D4-9F18-1C90A923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4BBA-C5FC-40E5-92F8-FCD6B36A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881C1-A32F-438E-BC19-ACCA8FF3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E14A0-A4BE-4768-B4E3-49EC78B6F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CABA7-7127-432B-ACA4-A56B5CEE9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6D984-6865-4F59-8509-100062F5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94384-A476-45E1-A293-CE5C97AE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7974E-9BEC-4C47-BE4D-19E2FD93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A2A0-D67A-4E0F-86AF-3CA63B8E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38A1-2E13-4E29-B453-84238B2A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2235-1672-489F-88AE-DFE40BA8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DEC3F-805C-4291-94BF-78916AC3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F9B9-4178-4840-8118-DE1EE677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B48F-8082-4450-8D46-534BBFA1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21892-BA99-4746-880D-D2CE40440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8B98-D3FA-4E3B-A5B7-C8A824EB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3E95-C693-4C48-A7E7-11AD5E2B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F1824-844B-4C28-9A3A-4AEA191C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C812-23C3-475B-9BA8-97165C1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D186-00E8-49D6-A7B7-6A66E82E1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D5755-5B5E-4AB4-90C8-011F97654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39C8D-E598-4AA5-A96B-C6AB84F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041DD-944E-4450-9097-111A1478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122F4-A23F-4ABA-996A-C5A05500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FE5E-020A-4825-9414-A0852CB7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9630F-1B5C-41DD-88C9-3256B924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F3F90-C7B7-48B3-B2BA-0E228079E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5078B-348E-4932-B79F-4EE961A24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18ED-C63C-4CE0-AE65-81B83E812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56F37-E61B-4165-A9B0-168A1B0C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10EF5-5F4C-4EBD-B517-2CE7CEAD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AB974-E429-4405-BCF1-AD63E555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7AE4-1C95-4E8F-9C74-B81E3C8D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271EB-375A-47A8-93E6-B9A363D7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FD782-B185-4810-B3E6-98A4F16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5CF0F-ACDD-435D-8113-DF050556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1A8F2-A324-468E-9C49-32BD08A6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5209A-70E7-4422-95E6-481F140D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E3F96-22C2-4D69-B704-2157AA9F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9AA0-E275-42B5-8CAF-C9A72359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E701-CE74-42C1-BCD4-9BCC0C9A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15AE2-A4BE-4AE0-84F3-9922E044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BEAF8-56E7-4A6E-AF2B-B9352817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D6A22-4DB1-4ACD-90D8-6D8635F7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2E73-D36D-4C47-9079-5D2CE554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0595-BAE7-438B-B451-4387E5FB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EFC63-8DE5-4BC6-9C43-5B4F444D9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A8D31-F590-4BEE-A72A-23C8E000E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2C74-1147-41EC-BAB6-DCB37E8A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C1575-3812-49F0-BCC9-8DBC6B4F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769C5-1CB6-427E-A57B-9CCC09F7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257C0-3834-4F80-9F1A-9EBA5E6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5549-AD03-4771-BEED-4BC80BD8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7465-399A-41B0-B38A-49CC6954C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73EB-8CD8-4968-8BC5-6C6CD1B638DD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8E6E-6829-469A-81DA-03102B05C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92F3-19E6-4CF5-AD04-293D04166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A5EC-CF22-4667-9081-AC4AB2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8EB13-1560-49F4-A700-717624CD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559190"/>
            <a:ext cx="7624689" cy="5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AC614-9F5C-4CA3-8CE8-DF84B2B6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229600" cy="53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2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659F8-4D29-4540-9EC6-FD2383FA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1257300"/>
            <a:ext cx="7821637" cy="49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E35C6-6881-4633-B7A6-FA493C9D24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" y="930910"/>
            <a:ext cx="8238490" cy="5469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16686-4F46-4633-955C-9240C399F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6400800"/>
            <a:ext cx="3714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0E432-1ADB-4CCE-888E-37432CF1B3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297800"/>
            <a:ext cx="6066790" cy="465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715094-8CB3-4EE1-B1F0-4E30EFBC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25" y="6007015"/>
            <a:ext cx="6524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DA8E4-DB35-420B-B2C5-F124B588E5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1069146"/>
            <a:ext cx="7884942" cy="479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22FB26-B407-43EB-B6E2-930773E7B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16" y="6059366"/>
            <a:ext cx="66770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482C8-6EC8-430C-AF9E-1214FE87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933575"/>
            <a:ext cx="75342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AC4E5-C85E-42E4-8A3B-F147E0643D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6" y="1289685"/>
            <a:ext cx="7526214" cy="427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A2BEF-307B-44EA-8D56-F28330E3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5860819"/>
            <a:ext cx="4600575" cy="5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FC9BB-6ADC-4AC5-8470-D8298E5B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87" y="911249"/>
            <a:ext cx="6324600" cy="239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CE93A-A429-4947-9807-50578B32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82" y="3429000"/>
            <a:ext cx="67151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FEE9F-2AE9-4B31-87BD-CDFBEA39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1491175"/>
            <a:ext cx="5964702" cy="29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8240A-091E-4105-98EE-77E3BBB6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29347"/>
            <a:ext cx="8447649" cy="398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1187B9-6195-47CB-B420-6BF3AED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7" y="4712676"/>
            <a:ext cx="7758332" cy="15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ADE76-BC91-4710-91FC-CF45FD14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6" y="1055077"/>
            <a:ext cx="7624690" cy="52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C2E7D-C1A8-4F97-9EAE-9D716D0F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7275"/>
            <a:ext cx="8229600" cy="53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5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D5771-5849-4D6C-A793-968D942F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1097280"/>
            <a:ext cx="7983415" cy="54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4C41C-DCD2-491B-83EB-E8B4115F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998806"/>
            <a:ext cx="7435727" cy="55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AA082-0938-4F95-9F9F-57DDED47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167618"/>
            <a:ext cx="7400925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0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CD325-E71F-4937-922D-8824A945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663806"/>
            <a:ext cx="7162800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9F26F1-3AB9-41E3-BD5E-9C7FC6D8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886075"/>
            <a:ext cx="7067550" cy="34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9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91ABF-6F3E-4734-910A-C1B418742F69}"/>
              </a:ext>
            </a:extLst>
          </p:cNvPr>
          <p:cNvSpPr/>
          <p:nvPr/>
        </p:nvSpPr>
        <p:spPr>
          <a:xfrm>
            <a:off x="457200" y="29447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                    Traffic Engineering         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64966-2B32-47C7-8BA9-A8580806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4807"/>
            <a:ext cx="8229599" cy="2295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3CAA28-1A16-4276-A96A-C3E0707F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37535"/>
            <a:ext cx="8229599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153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9</cp:revision>
  <dcterms:created xsi:type="dcterms:W3CDTF">2018-12-18T19:45:56Z</dcterms:created>
  <dcterms:modified xsi:type="dcterms:W3CDTF">2018-12-18T20:03:10Z</dcterms:modified>
</cp:coreProperties>
</file>