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السابعة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715000" cy="83058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1534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867400" cy="82296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0772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5344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5</cp:revision>
  <dcterms:created xsi:type="dcterms:W3CDTF">2018-12-15T18:06:21Z</dcterms:created>
  <dcterms:modified xsi:type="dcterms:W3CDTF">2018-12-16T21:26:57Z</dcterms:modified>
</cp:coreProperties>
</file>