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العاشرة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791200" cy="83058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638800" cy="83820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943600" cy="83058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486400" cy="83058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9</cp:revision>
  <dcterms:created xsi:type="dcterms:W3CDTF">2018-12-15T18:06:21Z</dcterms:created>
  <dcterms:modified xsi:type="dcterms:W3CDTF">2018-12-18T16:12:38Z</dcterms:modified>
</cp:coreProperties>
</file>