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ar-IQ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434396" cy="11430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Stage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5</a:t>
            </a:r>
          </a:p>
          <a:p>
            <a:pPr rtl="0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Lecture.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Rana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Amir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Yousif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8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sz="28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2018-2019</a:t>
            </a:r>
            <a:endParaRPr lang="en-US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0001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4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162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393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a wheel load is applied over a single contact area, the most critical stress, strain,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deflection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occur under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circular area on the axis of symmetry, where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τrz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σr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σt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σz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σr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the principal stresses.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stresses, strain, and deflection on the axis of symmetry of a wheel load applied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pavement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which is similar to a load applied to a flexible plate with radius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uniform pressure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computed by: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86" y="3048000"/>
            <a:ext cx="45720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85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ν = 0.5, the equation is simplified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surface of the loaded half-space, z = 0, the deflection is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47815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314" y="2819400"/>
            <a:ext cx="228600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16954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51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load is applied on a rigid plate such as that used in a plate loading test, the deflection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same at all points on the plate, but the pressure distribution under the plate is not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uniform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expressed 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 rt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2-7: Differences between flexible and rigid plates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724025"/>
            <a:ext cx="699135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549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smallest pressure is at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equal to one-half of the average pressure.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pressure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the edge is infinity. The deflection of the rigid plate is given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the above analyses are based on the assumption that the flexible pavement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homogenous, isotropic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semi-infinite, and that elastic properties are identical in every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direction throughout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material.</a:t>
            </a: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these assumptions,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Bousinesq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theory has the following drawbacks:</a:t>
            </a: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(1) Flexible pavements are multilayered structures each layer with its own modulus of</a:t>
            </a: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elasticity.</a:t>
            </a: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(2) The pavement layers and the subgrade soil are not perfectly elastic.</a:t>
            </a: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(3) The assumption that the load is uniformly distributed may not be true.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57" y="1752600"/>
            <a:ext cx="1752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43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109728" indent="0" algn="just" rtl="0">
              <a:buNone/>
            </a:pPr>
            <a:r>
              <a:rPr 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algn="just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Nicholas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J. Garber and Lester A.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Hoel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.”Traffic and Highway Engineering”, Fourth Edition.</a:t>
            </a: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Yoder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; E. J. and M. W.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Witczak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“Principles of Pavement Design”, A Wiley-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Publication, John Wiley &amp; Sons Inc., U.S.A., 1975.</a:t>
            </a:r>
          </a:p>
          <a:p>
            <a:pPr algn="just" rtl="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Yaug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H. Huang, “Pavement Analysis and Design”,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Prentic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Hall Inc., U.S.A., 1993.</a:t>
            </a: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AASHTO Guide for Design of Pavement Structures 1993”, AASHTO, American Association of State Highway and Transportation Officials, U.S.A., 1993.</a:t>
            </a: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Oglesby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Clarkson H., “Highway Engineering”, John Wiley &amp; Sons Inc., U.S.A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., 1975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4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64291"/>
          </a:xfrm>
        </p:spPr>
        <p:txBody>
          <a:bodyPr>
            <a:noAutofit/>
          </a:bodyPr>
          <a:lstStyle/>
          <a:p>
            <a:pPr marL="109728" indent="0" algn="just" rtl="0">
              <a:buNone/>
            </a:pPr>
            <a:r>
              <a:rPr lang="fr-FR" sz="2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2.1. Stresses in Flexible Pavements</a:t>
            </a:r>
            <a:r>
              <a:rPr lang="en-US" sz="2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2.1.1. Stresses in Homogeneous Mass</a:t>
            </a:r>
          </a:p>
          <a:p>
            <a:pPr marL="109728" indent="0" algn="just" rtl="0"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Boussinesq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formulated models for the stresses inside an elastic half-space due to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concentrated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load applied on the surface. A half-space has an infinitely large area 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 infinite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depth with a top plane on which the loads are applied. The simplest way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characterize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of a flexible pavement under wheel loads is to consider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subgrade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subbase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base, and the surfacing layers to form a homogeneous half-space. If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modulus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ratio between the pavement and the subgrade is close to unity, as exemplified by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thin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asphalt surface and a thin granular base, the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Boussinesq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theory can be applied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determine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stresses, strains, and deflections in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subgrade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Figure 2-1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shows 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homogeneous half-space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subjected to a circular load with a radius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a uniform pressure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halfspace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 elastic modulus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a Poisson ratio,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A small cylindrical element with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distance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below the surface and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from the axis of symmetry is shown. Due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axisymmetry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there are only three normal stresses,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σz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σr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σt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and one shear stress,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τrz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equal to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τrz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These stresses are functions of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/>
              <a:t>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609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Stresses in Pavements</a:t>
            </a:r>
            <a:endParaRPr lang="ar-IQ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1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03" y="990600"/>
            <a:ext cx="4432536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4600" y="51054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2-1: Stresses under axisymmetric circular loading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8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Foster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Ahlvin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developed charts as provided here from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marL="109728" indent="0" algn="just" rt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2-6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determining vertical stress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z, radial stress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r, tangential stress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t, shear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stress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τrz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vertical deflection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assuming the half-space is incompressible with 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Poisson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ratio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0.5.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After the stresses are obtained from the charts, the strains can be computed from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519363"/>
            <a:ext cx="23812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4311424"/>
            <a:ext cx="2362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00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contact area consists of two circles, the stresses and strains can be computed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superposition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22213"/>
            <a:ext cx="6653211" cy="471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09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76288"/>
            <a:ext cx="7315200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40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704850"/>
            <a:ext cx="7439025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9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6725"/>
            <a:ext cx="7424738" cy="572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270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778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Pavement Structural Analysis</vt:lpstr>
      <vt:lpstr>PowerPoint Presentation</vt:lpstr>
      <vt:lpstr>Stresses in Pavements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Design of Highway</dc:title>
  <dc:creator>future</dc:creator>
  <cp:lastModifiedBy>future</cp:lastModifiedBy>
  <cp:revision>278</cp:revision>
  <dcterms:created xsi:type="dcterms:W3CDTF">2006-08-16T00:00:00Z</dcterms:created>
  <dcterms:modified xsi:type="dcterms:W3CDTF">2018-12-18T18:24:52Z</dcterms:modified>
</cp:coreProperties>
</file>