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59" r:id="rId9"/>
    <p:sldId id="264" r:id="rId10"/>
    <p:sldId id="266" r:id="rId11"/>
    <p:sldId id="267" r:id="rId12"/>
    <p:sldId id="265" r:id="rId13"/>
    <p:sldId id="269" r:id="rId14"/>
    <p:sldId id="270" r:id="rId15"/>
    <p:sldId id="268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9479-F737-4FE6-B3BC-3A026FCF6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cap="all" dirty="0"/>
              <a:t>الإسكان / الفصل الدراسي الأول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A7E5B-6A4B-486D-9EE6-6D13F98D7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58" y="4777381"/>
            <a:ext cx="8915399" cy="1126283"/>
          </a:xfrm>
        </p:spPr>
        <p:txBody>
          <a:bodyPr/>
          <a:lstStyle/>
          <a:p>
            <a:pPr algn="ctr"/>
            <a:r>
              <a:rPr lang="ar-SA" dirty="0" err="1"/>
              <a:t>م.م</a:t>
            </a:r>
            <a:r>
              <a:rPr lang="ar-SA" dirty="0"/>
              <a:t> اريج محي عبد الوهاب</a:t>
            </a:r>
            <a:endParaRPr lang="en-US" dirty="0"/>
          </a:p>
          <a:p>
            <a:pPr algn="ctr"/>
            <a:r>
              <a:rPr lang="ar-IQ" dirty="0"/>
              <a:t>2016 - 2017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3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5EF68F-1663-427E-A552-64B5B0179951}"/>
              </a:ext>
            </a:extLst>
          </p:cNvPr>
          <p:cNvGrpSpPr/>
          <p:nvPr/>
        </p:nvGrpSpPr>
        <p:grpSpPr>
          <a:xfrm>
            <a:off x="6220691" y="0"/>
            <a:ext cx="5971309" cy="5332903"/>
            <a:chOff x="5072900" y="251576"/>
            <a:chExt cx="5731510" cy="608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A3E0B4-AEEE-4A2C-A71A-861479B27C4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72900" y="251576"/>
              <a:ext cx="5731510" cy="20637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4BB58C-52B7-48A8-AA32-B435166C419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72900" y="2315326"/>
              <a:ext cx="5731510" cy="402463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3AC334-5321-4775-9846-ABC93BF960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9800" y="0"/>
            <a:ext cx="5731510" cy="30702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E22016-71EF-4CD7-98C7-5FF50EA2488E}"/>
              </a:ext>
            </a:extLst>
          </p:cNvPr>
          <p:cNvGrpSpPr/>
          <p:nvPr/>
        </p:nvGrpSpPr>
        <p:grpSpPr>
          <a:xfrm>
            <a:off x="239801" y="3070225"/>
            <a:ext cx="5731510" cy="3787775"/>
            <a:chOff x="6250536" y="651885"/>
            <a:chExt cx="5731510" cy="4457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F9857-A016-420A-B446-DEFC87FC398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50536" y="651885"/>
              <a:ext cx="5731510" cy="38639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7E745C-E723-4DE6-9F72-2FB06B0B983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50536" y="4515860"/>
              <a:ext cx="5731510" cy="593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13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70DE25-7BDD-40F2-8ABA-2BD77F584333}"/>
              </a:ext>
            </a:extLst>
          </p:cNvPr>
          <p:cNvGrpSpPr/>
          <p:nvPr/>
        </p:nvGrpSpPr>
        <p:grpSpPr>
          <a:xfrm>
            <a:off x="6276110" y="673769"/>
            <a:ext cx="5731510" cy="5271770"/>
            <a:chOff x="5474682" y="542780"/>
            <a:chExt cx="5731510" cy="52717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9A26C5-00F2-4F79-9119-23AB984C841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74682" y="542780"/>
              <a:ext cx="5731510" cy="19208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B3C2F4-D8EE-4522-8B0A-0829BE975B6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74682" y="2463655"/>
              <a:ext cx="5731510" cy="335089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F8A393B-09E3-44FB-B16A-477CE9FCAF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8655" y="1899284"/>
            <a:ext cx="5915890" cy="3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2FCAFF-AA64-46AF-9B66-6E1E8EEE0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98767" y="0"/>
            <a:ext cx="5893233" cy="3801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8D433-12C8-42DA-9F4D-604328EA9C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98767" y="3801979"/>
            <a:ext cx="5389496" cy="305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ED043-FF0F-4482-AB53-262C56D916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4490" y="1570489"/>
            <a:ext cx="5731510" cy="39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90594-2293-4231-A0C5-3AD52B88E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66681" y="1403032"/>
            <a:ext cx="5731510" cy="3650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F835F-2D0C-41F0-B274-6D8FACBDA9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171" y="4612"/>
            <a:ext cx="5731510" cy="3738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A87E-250F-4FC7-A3F6-E50AF8572D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5171" y="3629660"/>
            <a:ext cx="5731510" cy="32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F0E42-FF94-4041-B6A1-4774B1D63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75158" y="630538"/>
            <a:ext cx="6256421" cy="437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E2A58-C6D4-48E7-942A-BA5A707124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6709" y="793833"/>
            <a:ext cx="4543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B59174-EA7A-4119-ABB7-869319C7F2BB}"/>
              </a:ext>
            </a:extLst>
          </p:cNvPr>
          <p:cNvGrpSpPr/>
          <p:nvPr/>
        </p:nvGrpSpPr>
        <p:grpSpPr>
          <a:xfrm>
            <a:off x="3080085" y="308392"/>
            <a:ext cx="7052745" cy="6241215"/>
            <a:chOff x="5893235" y="336048"/>
            <a:chExt cx="5731510" cy="53206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0994011-E532-4AAA-A209-6C667F3B1A2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93235" y="336048"/>
              <a:ext cx="5731510" cy="24320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29E0EB-F7B0-4A39-8603-EB04E0914E0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93235" y="2768098"/>
              <a:ext cx="5731510" cy="288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52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939F75-DF02-48DC-B367-C7F3C706F715}"/>
              </a:ext>
            </a:extLst>
          </p:cNvPr>
          <p:cNvGrpSpPr/>
          <p:nvPr/>
        </p:nvGrpSpPr>
        <p:grpSpPr>
          <a:xfrm>
            <a:off x="6326373" y="989414"/>
            <a:ext cx="5731510" cy="3151304"/>
            <a:chOff x="6326372" y="123140"/>
            <a:chExt cx="5731510" cy="31513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5041F32-9DA2-4EBD-8B63-C766B36E0F9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26372" y="123140"/>
              <a:ext cx="5731510" cy="215201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A17EE7-2D87-46B1-8DC6-1798EED5921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26372" y="2271144"/>
              <a:ext cx="5731510" cy="10033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BBFE41-7529-4A1D-925D-A412E1D56FF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2104" y="842962"/>
            <a:ext cx="53435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84A6CB-A9BC-4A48-B4C9-A77DD83E82CF}"/>
              </a:ext>
            </a:extLst>
          </p:cNvPr>
          <p:cNvGrpSpPr/>
          <p:nvPr/>
        </p:nvGrpSpPr>
        <p:grpSpPr>
          <a:xfrm>
            <a:off x="6460490" y="724116"/>
            <a:ext cx="5731510" cy="4415155"/>
            <a:chOff x="5973445" y="263642"/>
            <a:chExt cx="5731510" cy="44151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2548F3A-7441-4FB3-8608-B6E7CBFFA1B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73445" y="263642"/>
              <a:ext cx="5731510" cy="190309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B1E84E-BC9E-461B-B3FF-BE1767DE16E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73445" y="2166737"/>
              <a:ext cx="5731510" cy="25120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F4837C-F0F7-4C32-BC80-6CEEE91624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4390" y="1675663"/>
            <a:ext cx="5731510" cy="29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608161-09FB-4507-AE25-79CA77AB467C}"/>
              </a:ext>
            </a:extLst>
          </p:cNvPr>
          <p:cNvGrpSpPr/>
          <p:nvPr/>
        </p:nvGrpSpPr>
        <p:grpSpPr>
          <a:xfrm>
            <a:off x="6234597" y="0"/>
            <a:ext cx="5731510" cy="4817110"/>
            <a:chOff x="6096000" y="277311"/>
            <a:chExt cx="5731510" cy="48171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A859285-877E-4271-B44F-BBE00256D26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77311"/>
              <a:ext cx="5731510" cy="19399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824C38-7861-4CB7-8934-D05C6C9DE8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217236"/>
              <a:ext cx="5731510" cy="287718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29CC95-BC0E-4BA8-9EC6-1637D703AA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4490" y="0"/>
            <a:ext cx="573151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9EDF7-F596-40EB-BA72-65D85B788F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57473" y="4817110"/>
            <a:ext cx="4794351" cy="193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92165-14AA-49FD-9269-4FF92742E99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3087" y="3080083"/>
            <a:ext cx="5217227" cy="3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079BF-2598-45AD-B10A-375AB0FF64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6196" y="0"/>
            <a:ext cx="6619608" cy="2378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D7FB52-6945-4CA5-9687-3238648950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5999" y="3429000"/>
            <a:ext cx="5951621" cy="2721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DFCD1-6578-44B5-902A-9B51203292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096000" cy="27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229530-EBE3-4F9D-8EF3-AEB1924F9C21}"/>
              </a:ext>
            </a:extLst>
          </p:cNvPr>
          <p:cNvSpPr/>
          <p:nvPr/>
        </p:nvSpPr>
        <p:spPr>
          <a:xfrm>
            <a:off x="9614209" y="131234"/>
            <a:ext cx="22461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" panose="020F0502020204030204" pitchFamily="34" charset="0"/>
                <a:ea typeface="TimesTen-Roman"/>
                <a:cs typeface="Simplified Arabic" panose="02020603050405020304" pitchFamily="18" charset="-78"/>
              </a:rPr>
              <a:t>1-</a:t>
            </a:r>
            <a:r>
              <a:rPr lang="ar-SA" b="1" u="dbl" dirty="0">
                <a:latin typeface="Calibri" panose="020F0502020204030204" pitchFamily="34" charset="0"/>
                <a:ea typeface="TimesTen-Roman"/>
                <a:cs typeface="Simplified Arabic" panose="02020603050405020304" pitchFamily="18" charset="-78"/>
              </a:rPr>
              <a:t> تخطيط المحلة السكنية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93699-4A63-4C4A-97FB-61D20B795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4727" y="619472"/>
            <a:ext cx="10153246" cy="323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F733A-C1DA-4C03-9F0B-CF56D92854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4727" y="3851564"/>
            <a:ext cx="10153246" cy="29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B46BF-2C23-4AD5-A349-674A5AA10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72260"/>
            <a:ext cx="5935579" cy="314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11A596-A25B-4266-AF1A-260A5FF44D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069" y="1"/>
            <a:ext cx="5522963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C3E74-2890-4C53-B2B8-D901C694E1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4490" y="3713481"/>
            <a:ext cx="5731510" cy="31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C92AF-65E3-4E1C-8812-03189C4BD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2350"/>
            <a:ext cx="6096000" cy="4788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E27A98-8517-40D2-A8DC-EC8D9125EA2A}"/>
              </a:ext>
            </a:extLst>
          </p:cNvPr>
          <p:cNvGrpSpPr/>
          <p:nvPr/>
        </p:nvGrpSpPr>
        <p:grpSpPr>
          <a:xfrm>
            <a:off x="188026" y="0"/>
            <a:ext cx="6095999" cy="6705650"/>
            <a:chOff x="364490" y="339407"/>
            <a:chExt cx="5731510" cy="6137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BB72CC-A86D-4BF8-BDA3-50C64D74163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4490" y="339407"/>
              <a:ext cx="5731510" cy="37407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24845E-65D8-40E5-B354-48E815FC7A2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4490" y="4080192"/>
              <a:ext cx="5731510" cy="2396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9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1DC1C0-7133-4F4A-82A2-D9680ADE43B3}"/>
              </a:ext>
            </a:extLst>
          </p:cNvPr>
          <p:cNvGrpSpPr/>
          <p:nvPr/>
        </p:nvGrpSpPr>
        <p:grpSpPr>
          <a:xfrm>
            <a:off x="1745673" y="565698"/>
            <a:ext cx="9557500" cy="5726603"/>
            <a:chOff x="5973445" y="313979"/>
            <a:chExt cx="5731510" cy="43700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87DC95-CD9C-4AA3-B78D-02D8D8EDFEE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73445" y="313979"/>
              <a:ext cx="5731510" cy="38747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C8EB09-0318-4F8E-932E-F750AD3B740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932468" y="4188749"/>
              <a:ext cx="42291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71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4BD09-214D-4904-A216-74B43FBBE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693035"/>
            <a:ext cx="10555028" cy="4164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FE3EB-F03F-4157-BF16-88075F828F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158750"/>
            <a:ext cx="10555028" cy="25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867AC-C012-4803-8F62-53924C34B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9745" y="39104"/>
            <a:ext cx="9707765" cy="807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45CE55-7780-430F-90EA-FF9CFFB531A9}"/>
              </a:ext>
            </a:extLst>
          </p:cNvPr>
          <p:cNvSpPr/>
          <p:nvPr/>
        </p:nvSpPr>
        <p:spPr>
          <a:xfrm>
            <a:off x="769318" y="442646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TimesTen-Roman"/>
                <a:cs typeface="Simplified Arabic" panose="02020603050405020304" pitchFamily="18" charset="-78"/>
              </a:rPr>
              <a:t>ونظم ومواد انشائها 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EF16-A76B-4B2C-9A3B-E10E2A4D4F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19745" y="896461"/>
            <a:ext cx="9707765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24E27-552B-4097-9530-A49B18894D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19745" y="1720453"/>
            <a:ext cx="9707765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FA610-8CB4-4632-A282-882243DF26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9745" y="2532100"/>
            <a:ext cx="9707765" cy="1750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D7316-6D68-41AF-BB79-EB62BA8E78A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19745" y="4155001"/>
            <a:ext cx="9707765" cy="23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86D10E-D738-49B2-BB2B-B29D1A27DDCA}"/>
              </a:ext>
            </a:extLst>
          </p:cNvPr>
          <p:cNvGrpSpPr/>
          <p:nvPr/>
        </p:nvGrpSpPr>
        <p:grpSpPr>
          <a:xfrm>
            <a:off x="2036618" y="0"/>
            <a:ext cx="9144001" cy="6858000"/>
            <a:chOff x="1717964" y="220431"/>
            <a:chExt cx="9806882" cy="795871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D9D62C-972A-4188-B7DC-04BA9F27112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17964" y="220431"/>
              <a:ext cx="9806882" cy="220535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163641-55E6-451E-9198-B7DFB578FE3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17964" y="2425786"/>
              <a:ext cx="9806882" cy="153479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78C140-3B6B-41AC-B45C-CDA930F5BD1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717964" y="3941790"/>
              <a:ext cx="9806882" cy="4237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71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D455E1-779A-4287-A058-E8102CD608D4}"/>
              </a:ext>
            </a:extLst>
          </p:cNvPr>
          <p:cNvGrpSpPr/>
          <p:nvPr/>
        </p:nvGrpSpPr>
        <p:grpSpPr>
          <a:xfrm>
            <a:off x="5433119" y="0"/>
            <a:ext cx="6758881" cy="4087091"/>
            <a:chOff x="5308426" y="0"/>
            <a:chExt cx="5731510" cy="3429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E56EAD-CDBB-4E07-A269-73BBDA5E289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08426" y="0"/>
              <a:ext cx="5731510" cy="165544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3449B2-1BCB-42F3-966A-DE83F22249D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08426" y="1633220"/>
              <a:ext cx="5731510" cy="179578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5ED10D4-9DA9-4DCA-BB1C-4B6ABC5A1E1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644" y="91969"/>
            <a:ext cx="4943475" cy="376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47BD1-E82F-48CE-9BCE-060FB1FB22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60490" y="4087091"/>
            <a:ext cx="5731510" cy="2847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4415F-A24F-4505-9875-6C731CDA8FB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28980" y="4913723"/>
            <a:ext cx="5731510" cy="10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6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9B0D1-4B4B-4516-A8FD-D939381E9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99018" y="175519"/>
            <a:ext cx="6052301" cy="3509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7D04E9-EF0A-400D-A166-9A1D0A3F03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0526" y="175519"/>
            <a:ext cx="5925474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FB78AD-999F-4955-AA01-B1EBF87E72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79449" y="3716020"/>
            <a:ext cx="5731510" cy="31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E9ED05-343C-483E-B4A1-3F6C37970B4A}"/>
              </a:ext>
            </a:extLst>
          </p:cNvPr>
          <p:cNvGrpSpPr/>
          <p:nvPr/>
        </p:nvGrpSpPr>
        <p:grpSpPr>
          <a:xfrm>
            <a:off x="2327564" y="294727"/>
            <a:ext cx="8294600" cy="6438582"/>
            <a:chOff x="6096000" y="128472"/>
            <a:chExt cx="5731510" cy="53251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D9F770-5EA0-4F9B-BEDB-0C075200790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28472"/>
              <a:ext cx="5731510" cy="44951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BF8EA3-6F97-4447-8442-900A28534C0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4840259"/>
              <a:ext cx="5731510" cy="613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4561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23</Words>
  <Application>Microsoft Office PowerPoint</Application>
  <PresentationFormat>Widescreen</PresentationFormat>
  <Paragraphs>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الإسكان / الفصل الدراسي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الإسكان / الفصل الدراسي الأول </dc:title>
  <dc:creator>nabil taha</dc:creator>
  <cp:lastModifiedBy>nabil taha</cp:lastModifiedBy>
  <cp:revision>21</cp:revision>
  <dcterms:created xsi:type="dcterms:W3CDTF">2018-12-18T18:24:49Z</dcterms:created>
  <dcterms:modified xsi:type="dcterms:W3CDTF">2018-12-18T21:01:41Z</dcterms:modified>
</cp:coreProperties>
</file>