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8" r:id="rId2"/>
    <p:sldId id="269" r:id="rId3"/>
    <p:sldId id="270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97EC4-700C-4372-90C4-57B8AE74B3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F9DAF-CA2D-4AD8-ABB9-DCCF3D76FC6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2F7B1-E9BC-4B70-A41F-AE228B8ACA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BF0B3-0A07-4F7A-9CF0-67739514A6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A3D49-B578-4904-894E-0D92E84311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F659B-9D38-482E-A6BE-F61CCE8F2D8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CD14F-2D7B-4BEF-8103-881E4397F4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5916C-5AA7-4CA7-BB5B-0AAACF5783A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AEB01-712C-4492-B4D6-4CD8EB8B1C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DDB3E-3759-47FA-A008-45F669FFAC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5E677-84AB-47FB-AD04-A49C5D4F3FD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37735B-D011-427A-8806-8CAAE28A7D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52400" y="3352800"/>
            <a:ext cx="7848600" cy="2667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ar-IQ" sz="8000" dirty="0" smtClean="0"/>
              <a:t> </a:t>
            </a:r>
            <a:r>
              <a:rPr lang="en-US" altLang="en-US" sz="8000" dirty="0" smtClean="0"/>
              <a:t>Manufacturing </a:t>
            </a:r>
            <a:r>
              <a:rPr lang="en-US" altLang="en-US" sz="8000" dirty="0"/>
              <a:t>process </a:t>
            </a:r>
            <a:r>
              <a:rPr lang="en-US" altLang="en-US" sz="8000" dirty="0" smtClean="0"/>
              <a:t>10</a:t>
            </a:r>
            <a:r>
              <a:rPr lang="en-US" sz="8000" dirty="0" smtClean="0"/>
              <a:t> </a:t>
            </a:r>
            <a:endParaRPr lang="en-US" sz="80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05200" y="990600"/>
            <a:ext cx="5334000" cy="1752600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الجامعة المستنصرية</a:t>
            </a:r>
          </a:p>
          <a:p>
            <a:r>
              <a:rPr lang="ar-IQ" dirty="0" smtClean="0"/>
              <a:t>كلية الهندسة – قسم الهندسة الميكانيكية</a:t>
            </a:r>
          </a:p>
          <a:p>
            <a:r>
              <a:rPr lang="ar-IQ" smtClean="0"/>
              <a:t>مادة موا </a:t>
            </a:r>
            <a:r>
              <a:rPr lang="ar-IQ" dirty="0" smtClean="0"/>
              <a:t>هندسية</a:t>
            </a:r>
          </a:p>
          <a:p>
            <a:r>
              <a:rPr lang="ar-IQ" dirty="0" smtClean="0"/>
              <a:t>د. ناظم مجبل فالح</a:t>
            </a:r>
            <a:endParaRPr lang="ar-IQ" dirty="0"/>
          </a:p>
        </p:txBody>
      </p:sp>
      <p:pic>
        <p:nvPicPr>
          <p:cNvPr id="5" name="Picture 4" descr="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190500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Evaluating the Cost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Fixed Costs – not dependent on number of parts made</a:t>
            </a:r>
          </a:p>
          <a:p>
            <a:pPr lvl="1"/>
            <a:r>
              <a:rPr lang="en-US"/>
              <a:t>Purchase cost of machines, installing, space</a:t>
            </a:r>
          </a:p>
          <a:p>
            <a:r>
              <a:rPr lang="en-US"/>
              <a:t>Variable Costs – are dependent on # of parts</a:t>
            </a:r>
          </a:p>
          <a:p>
            <a:pPr lvl="1"/>
            <a:r>
              <a:rPr lang="en-US"/>
              <a:t>Operator’s, running the machine, material</a:t>
            </a:r>
          </a:p>
          <a:p>
            <a:r>
              <a:rPr lang="en-US"/>
              <a:t>Cost Estimating (page 70)</a:t>
            </a:r>
          </a:p>
          <a:p>
            <a:pPr lvl="1"/>
            <a:r>
              <a:rPr lang="en-US"/>
              <a:t>Direct material and labor, overhead</a:t>
            </a:r>
          </a:p>
          <a:p>
            <a:pPr lvl="1"/>
            <a:r>
              <a:rPr lang="en-US"/>
              <a:t>Overhead factor - % of direct labor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Refining and Alloying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Properties often tested for in metals:</a:t>
            </a:r>
          </a:p>
          <a:p>
            <a:pPr lvl="1"/>
            <a:r>
              <a:rPr lang="en-US"/>
              <a:t>Tensile strength</a:t>
            </a:r>
          </a:p>
          <a:p>
            <a:pPr lvl="1"/>
            <a:r>
              <a:rPr lang="en-US"/>
              <a:t>Hardness</a:t>
            </a:r>
          </a:p>
          <a:p>
            <a:pPr lvl="1"/>
            <a:r>
              <a:rPr lang="en-US"/>
              <a:t>Impact resistance </a:t>
            </a:r>
          </a:p>
          <a:p>
            <a:pPr lvl="1"/>
            <a:r>
              <a:rPr lang="en-US"/>
              <a:t>Malleability</a:t>
            </a:r>
          </a:p>
          <a:p>
            <a:pPr lvl="1"/>
            <a:r>
              <a:rPr lang="en-US"/>
              <a:t>Fatigue Resistance</a:t>
            </a:r>
          </a:p>
          <a:p>
            <a:pPr lvl="1"/>
            <a:r>
              <a:rPr lang="en-US"/>
              <a:t>Corrosion Resistance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92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 Manufacturing process 10 </vt:lpstr>
      <vt:lpstr>Evaluating the Cost</vt:lpstr>
      <vt:lpstr>Refining and Alloying</vt:lpstr>
    </vt:vector>
  </TitlesOfParts>
  <Company>Clinton Central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Materials</dc:title>
  <dc:creator>Ryan O'Rourke</dc:creator>
  <cp:lastModifiedBy>wave</cp:lastModifiedBy>
  <cp:revision>37</cp:revision>
  <dcterms:created xsi:type="dcterms:W3CDTF">2008-09-15T15:36:12Z</dcterms:created>
  <dcterms:modified xsi:type="dcterms:W3CDTF">2019-01-12T17:26:19Z</dcterms:modified>
</cp:coreProperties>
</file>