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for polyline tool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Example: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Left-click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Polyline  tool icon. The command line shows: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_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Specify start point: 40,250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Current line width is 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Arc/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/Length/Undo/ Width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]: w (Width)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starting width   0          : 5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width   5       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[Arc/Close/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/Length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Undo/Width]: 160,250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h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starting half-width   2.5          : 1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half-width   1       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260,250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260,180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w (Width)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8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97565"/>
            <a:ext cx="8596668" cy="56437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starting width   1          : 10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width   10       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260,120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h (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starting half-width   5          : 2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half-width   2       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160,120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w (Width)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starting width   4          : 20 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width   20       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40,120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starting width   20          : 5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ending width   5       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right-click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[prompts]: c (Close)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Command      :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670" y="1020418"/>
            <a:ext cx="5526156" cy="331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1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>
            <a:normAutofit/>
          </a:bodyPr>
          <a:lstStyle/>
          <a:p>
            <a:r>
              <a:rPr lang="en-US" i="1" smtClean="0"/>
              <a:t>2</a:t>
            </a:r>
            <a:r>
              <a:rPr lang="en-US" i="1" baseline="30000" smtClean="0"/>
              <a:t>nd</a:t>
            </a:r>
            <a:r>
              <a:rPr lang="en-US" i="1" smtClean="0"/>
              <a:t> Example:</a:t>
            </a:r>
          </a:p>
          <a:p>
            <a:r>
              <a:rPr lang="en-US" i="1" dirty="0" smtClean="0"/>
              <a:t>Left-click  </a:t>
            </a:r>
            <a:r>
              <a:rPr lang="en-US" i="1" dirty="0"/>
              <a:t>the  </a:t>
            </a:r>
            <a:r>
              <a:rPr lang="en-US" b="1" i="1" dirty="0"/>
              <a:t>Polyline  tool icon. The command line shows:</a:t>
            </a:r>
          </a:p>
          <a:p>
            <a:r>
              <a:rPr lang="en-US" dirty="0"/>
              <a:t>    Command: _</a:t>
            </a:r>
            <a:r>
              <a:rPr lang="en-US" dirty="0" err="1"/>
              <a:t>pline</a:t>
            </a:r>
            <a:r>
              <a:rPr lang="en-US" dirty="0"/>
              <a:t> Specify start point: 80,170 </a:t>
            </a:r>
          </a:p>
          <a:p>
            <a:r>
              <a:rPr lang="en-US" dirty="0"/>
              <a:t>    Current line width is 0 </a:t>
            </a:r>
          </a:p>
          <a:p>
            <a:r>
              <a:rPr lang="en-US" dirty="0"/>
              <a:t>    Specify next point or [prompts]: w (Width</a:t>
            </a:r>
            <a:r>
              <a:rPr lang="en-US" dirty="0" smtClean="0"/>
              <a:t>)</a:t>
            </a:r>
          </a:p>
          <a:p>
            <a:r>
              <a:rPr lang="en-US" dirty="0"/>
              <a:t>Specify starting width   0          : 1</a:t>
            </a:r>
          </a:p>
          <a:p>
            <a:r>
              <a:rPr lang="en-US" dirty="0"/>
              <a:t>    Specify ending width   1          </a:t>
            </a:r>
            <a:r>
              <a:rPr lang="en-US" dirty="0" smtClean="0"/>
              <a:t>: right-click </a:t>
            </a:r>
            <a:endParaRPr lang="en-US" dirty="0"/>
          </a:p>
          <a:p>
            <a:r>
              <a:rPr lang="en-US" dirty="0"/>
              <a:t>    Specify next point or [prompts]: a (Arc)</a:t>
            </a:r>
          </a:p>
          <a:p>
            <a:r>
              <a:rPr lang="en-US" dirty="0"/>
              <a:t>    Specify endpoint of arc or [prompts]: s (second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  <a:p>
            <a:r>
              <a:rPr lang="en-US" dirty="0"/>
              <a:t>    Specify second point on arc: 160,250</a:t>
            </a:r>
          </a:p>
          <a:p>
            <a:r>
              <a:rPr lang="en-US" dirty="0"/>
              <a:t>    Specify end point of arc: 240,170</a:t>
            </a:r>
          </a:p>
          <a:p>
            <a:r>
              <a:rPr lang="en-US" dirty="0"/>
              <a:t>    Specify end point of arc or [prompts]: cl (Close)</a:t>
            </a:r>
          </a:p>
          <a:p>
            <a:r>
              <a:rPr lang="en-US" dirty="0"/>
              <a:t>    Command: </a:t>
            </a:r>
          </a:p>
        </p:txBody>
      </p:sp>
    </p:spTree>
    <p:extLst>
      <p:ext uri="{BB962C8B-B14F-4D97-AF65-F5344CB8AC3E}">
        <p14:creationId xmlns:p14="http://schemas.microsoft.com/office/powerpoint/2010/main" val="419855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30087"/>
            <a:ext cx="8596668" cy="5511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and the circle </a:t>
            </a:r>
            <a:r>
              <a:rPr lang="en-US" dirty="0" smtClean="0"/>
              <a:t>is formed: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530" y="1272209"/>
            <a:ext cx="4969566" cy="36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8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37323"/>
            <a:ext cx="8596668" cy="560404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Example:</a:t>
            </a:r>
          </a:p>
          <a:p>
            <a:r>
              <a:rPr lang="en-US" i="1" dirty="0" smtClean="0"/>
              <a:t>Left-click  </a:t>
            </a:r>
            <a:r>
              <a:rPr lang="en-US" i="1" dirty="0"/>
              <a:t>the  </a:t>
            </a:r>
            <a:r>
              <a:rPr lang="en-US" b="1" i="1" dirty="0"/>
              <a:t>Polyline  tool icon. The command line shows: </a:t>
            </a:r>
          </a:p>
          <a:p>
            <a:r>
              <a:rPr lang="en-US" dirty="0"/>
              <a:t>    Command: _</a:t>
            </a:r>
            <a:r>
              <a:rPr lang="en-US" dirty="0" err="1"/>
              <a:t>pline</a:t>
            </a:r>
            <a:r>
              <a:rPr lang="en-US" dirty="0"/>
              <a:t> Specify start point: 60,180</a:t>
            </a:r>
          </a:p>
          <a:p>
            <a:r>
              <a:rPr lang="en-US" dirty="0"/>
              <a:t>    Current line width is 0</a:t>
            </a:r>
          </a:p>
          <a:p>
            <a:r>
              <a:rPr lang="en-US" dirty="0"/>
              <a:t>    Specify next point or [prompts]: w (Width) </a:t>
            </a:r>
          </a:p>
          <a:p>
            <a:r>
              <a:rPr lang="en-US" dirty="0"/>
              <a:t>    Specify starting width   0          : 1 </a:t>
            </a:r>
          </a:p>
          <a:p>
            <a:r>
              <a:rPr lang="en-US" dirty="0"/>
              <a:t>    Specify ending width   1          </a:t>
            </a:r>
            <a:r>
              <a:rPr lang="en-US" dirty="0" smtClean="0"/>
              <a:t>: right-click </a:t>
            </a:r>
            <a:endParaRPr lang="en-US" dirty="0"/>
          </a:p>
          <a:p>
            <a:r>
              <a:rPr lang="en-US" dirty="0"/>
              <a:t>    Specify next point or [prompts]: 190,180</a:t>
            </a:r>
          </a:p>
          <a:p>
            <a:r>
              <a:rPr lang="en-US" dirty="0"/>
              <a:t>    Specify next point or [prompts]: w (Width)</a:t>
            </a:r>
          </a:p>
          <a:p>
            <a:r>
              <a:rPr lang="en-US" dirty="0"/>
              <a:t>    Specify starting width   1          : 20</a:t>
            </a:r>
          </a:p>
          <a:p>
            <a:r>
              <a:rPr lang="en-US" dirty="0"/>
              <a:t>    Specify ending width   20          : 0</a:t>
            </a:r>
          </a:p>
          <a:p>
            <a:r>
              <a:rPr lang="en-US" dirty="0"/>
              <a:t>    Specify next point or [prompts]: 265,180</a:t>
            </a:r>
          </a:p>
          <a:p>
            <a:r>
              <a:rPr lang="en-US" dirty="0"/>
              <a:t>    Specify next point or [prompts</a:t>
            </a:r>
            <a:r>
              <a:rPr lang="en-US" dirty="0" smtClean="0"/>
              <a:t>]: right-click </a:t>
            </a:r>
            <a:endParaRPr lang="en-US" dirty="0"/>
          </a:p>
          <a:p>
            <a:r>
              <a:rPr lang="en-US" dirty="0"/>
              <a:t>    Command: </a:t>
            </a:r>
          </a:p>
          <a:p>
            <a:r>
              <a:rPr lang="en-US" dirty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2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/>
          <a:lstStyle/>
          <a:p>
            <a:r>
              <a:rPr lang="en-US" dirty="0"/>
              <a:t>and the arrow </a:t>
            </a:r>
            <a:r>
              <a:rPr lang="en-US" dirty="0" smtClean="0"/>
              <a:t>is formed:</a:t>
            </a:r>
          </a:p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791" y="2252870"/>
            <a:ext cx="4348784" cy="148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98572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485</Words>
  <Application>Microsoft Office PowerPoint</Application>
  <PresentationFormat>ملء الشاشة</PresentationFormat>
  <Paragraphs>60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Examples for polyline tool Lecture 7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42</cp:revision>
  <dcterms:created xsi:type="dcterms:W3CDTF">2019-01-27T06:02:23Z</dcterms:created>
  <dcterms:modified xsi:type="dcterms:W3CDTF">2019-01-29T11:09:48Z</dcterms:modified>
</cp:coreProperties>
</file>