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24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3A9E-57C1-480A-B72D-1844CC1D6F1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0ADE-88A5-4D99-A472-343AC58843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33400"/>
            <a:ext cx="3133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895600"/>
            <a:ext cx="3429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93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22960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477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4267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7429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8001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733800"/>
            <a:ext cx="6667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31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391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69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2933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Yasamin</dc:creator>
  <cp:lastModifiedBy>Yasamin</cp:lastModifiedBy>
  <cp:revision>12</cp:revision>
  <dcterms:created xsi:type="dcterms:W3CDTF">2019-03-03T17:02:11Z</dcterms:created>
  <dcterms:modified xsi:type="dcterms:W3CDTF">2019-03-03T17:29:13Z</dcterms:modified>
</cp:coreProperties>
</file>