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jpeg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" y="76200"/>
            <a:ext cx="796448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صورة 11" descr="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2209800"/>
            <a:ext cx="5181599" cy="167640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19575"/>
            <a:ext cx="67818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49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4582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7619999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6400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صورة 29" descr="4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12305" y="3321685"/>
            <a:ext cx="1445895" cy="793115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44950"/>
            <a:ext cx="6745288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2" y="4892675"/>
            <a:ext cx="583088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13" y="5753100"/>
            <a:ext cx="651668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19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7696199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295400"/>
            <a:ext cx="8000999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2" y="2895600"/>
            <a:ext cx="66690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89425"/>
            <a:ext cx="617220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12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1534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0200" y="1524000"/>
            <a:ext cx="7238999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صورة 30" descr="5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55715" y="1143000"/>
            <a:ext cx="2559685" cy="1319530"/>
          </a:xfrm>
          <a:prstGeom prst="rect">
            <a:avLst/>
          </a:prstGeom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90788"/>
            <a:ext cx="7315199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712628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6480176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0600"/>
            <a:ext cx="7546976" cy="967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5791200"/>
            <a:ext cx="5794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صورة 31" descr="6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78270" y="3124200"/>
            <a:ext cx="2360930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31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467599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2" y="1295400"/>
            <a:ext cx="7543798" cy="100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5794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5975"/>
            <a:ext cx="79248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84160"/>
            <a:ext cx="7543799" cy="121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30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136650"/>
            <a:ext cx="697388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057400"/>
            <a:ext cx="838199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60900"/>
            <a:ext cx="7010399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71628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0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6</cp:revision>
  <dcterms:created xsi:type="dcterms:W3CDTF">2006-08-16T00:00:00Z</dcterms:created>
  <dcterms:modified xsi:type="dcterms:W3CDTF">2019-01-03T17:12:06Z</dcterms:modified>
</cp:coreProperties>
</file>