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68262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5800" y="588530"/>
            <a:ext cx="58356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295400"/>
            <a:ext cx="54546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2057400"/>
            <a:ext cx="5270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971800"/>
            <a:ext cx="52705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3810000"/>
            <a:ext cx="527050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449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78412"/>
            <a:ext cx="629285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0" y="5872162"/>
            <a:ext cx="583565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6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43013" y="152400"/>
            <a:ext cx="6910387" cy="21336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620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315200" cy="6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520825"/>
            <a:ext cx="705485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00" y="2590800"/>
            <a:ext cx="8229600" cy="43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1988"/>
            <a:ext cx="6629400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5425"/>
            <a:ext cx="6858000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3625"/>
            <a:ext cx="70104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5665788"/>
            <a:ext cx="9144000" cy="81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79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0" y="381000"/>
            <a:ext cx="8001000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4588"/>
            <a:ext cx="8001000" cy="76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391400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69786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8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2018-12-21T08:40:39Z</dcterms:modified>
</cp:coreProperties>
</file>