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Relationship Id="rId9" Type="http://schemas.openxmlformats.org/officeDocument/2006/relationships/image" Target="../media/image15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image" Target="../media/image17.emf"/><Relationship Id="rId7" Type="http://schemas.openxmlformats.org/officeDocument/2006/relationships/image" Target="../media/image21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Relationship Id="rId9" Type="http://schemas.openxmlformats.org/officeDocument/2006/relationships/image" Target="../media/image2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image" Target="../media/image25.emf"/><Relationship Id="rId7" Type="http://schemas.openxmlformats.org/officeDocument/2006/relationships/image" Target="../media/image29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emf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71628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7000" y="887413"/>
            <a:ext cx="6172200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1890713"/>
            <a:ext cx="6248400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2708275"/>
            <a:ext cx="6172200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0200" y="3806825"/>
            <a:ext cx="617537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10000"/>
            <a:ext cx="5943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243513"/>
            <a:ext cx="7162800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328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1400" y="152400"/>
            <a:ext cx="6019800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19400" y="1093788"/>
            <a:ext cx="563880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87425"/>
            <a:ext cx="526097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5791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3017838"/>
            <a:ext cx="5638800" cy="102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17838"/>
            <a:ext cx="5260975" cy="102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025" y="3200400"/>
            <a:ext cx="5718175" cy="8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706938"/>
            <a:ext cx="7735887" cy="1236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420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14600" y="228600"/>
            <a:ext cx="929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1066800"/>
            <a:ext cx="79248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8288" y="1905000"/>
            <a:ext cx="5983288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67000"/>
            <a:ext cx="5260975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00400" y="3376613"/>
            <a:ext cx="82296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4024312"/>
            <a:ext cx="6440488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633912"/>
            <a:ext cx="5260975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5367338"/>
            <a:ext cx="5830888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771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381000"/>
            <a:ext cx="76200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03338"/>
            <a:ext cx="6288088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2286000"/>
            <a:ext cx="52609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2600" y="3300413"/>
            <a:ext cx="7659688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7" y="4024313"/>
            <a:ext cx="6748463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425" y="4765675"/>
            <a:ext cx="526097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562600"/>
            <a:ext cx="52609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055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Master</cp:lastModifiedBy>
  <cp:revision>6</cp:revision>
  <dcterms:created xsi:type="dcterms:W3CDTF">2006-08-16T00:00:00Z</dcterms:created>
  <dcterms:modified xsi:type="dcterms:W3CDTF">2018-12-20T12:45:45Z</dcterms:modified>
</cp:coreProperties>
</file>