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660"/>
  </p:normalViewPr>
  <p:slideViewPr>
    <p:cSldViewPr>
      <p:cViewPr>
        <p:scale>
          <a:sx n="67" d="100"/>
          <a:sy n="67" d="100"/>
        </p:scale>
        <p:origin x="-159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10" Type="http://schemas.openxmlformats.org/officeDocument/2006/relationships/image" Target="../media/image38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emf"/><Relationship Id="rId5" Type="http://schemas.openxmlformats.org/officeDocument/2006/relationships/image" Target="../media/image42.emf"/><Relationship Id="rId4" Type="http://schemas.openxmlformats.org/officeDocument/2006/relationships/image" Target="../media/image41.emf"/><Relationship Id="rId9" Type="http://schemas.openxmlformats.org/officeDocument/2006/relationships/image" Target="../media/image4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85" y="190500"/>
            <a:ext cx="480059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46" y="1828800"/>
            <a:ext cx="6400800" cy="685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1-Trigonometric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substitutions</a:t>
            </a:r>
            <a:endParaRPr lang="ar-IQ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Techniques   of   Integration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8" y="3470031"/>
            <a:ext cx="632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92" y="4267200"/>
            <a:ext cx="627770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07124"/>
            <a:ext cx="62166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17199"/>
            <a:ext cx="610870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919"/>
            <a:ext cx="598805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4648200"/>
            <a:ext cx="5715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4648200"/>
            <a:ext cx="5492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0"/>
            <a:ext cx="5562600" cy="59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91200"/>
            <a:ext cx="597754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5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7010400" cy="95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4476" y="1143000"/>
            <a:ext cx="75342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662940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384" y="2711145"/>
            <a:ext cx="6064250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3580484"/>
            <a:ext cx="5988050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871" y="4532648"/>
            <a:ext cx="556015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10453"/>
            <a:ext cx="5715000" cy="76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35" y="5493023"/>
            <a:ext cx="610112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0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381000"/>
            <a:ext cx="5919729" cy="70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064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38" y="1371600"/>
            <a:ext cx="59118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919" y="2286000"/>
            <a:ext cx="583565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8338"/>
            <a:ext cx="6216650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647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4595446"/>
            <a:ext cx="58356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68203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74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6752907" cy="95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52705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62166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22785"/>
            <a:ext cx="594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425" y="4302370"/>
            <a:ext cx="712054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4929554"/>
            <a:ext cx="5791200" cy="63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5562600"/>
            <a:ext cx="632557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623" y="5406353"/>
            <a:ext cx="5715000" cy="69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023249"/>
            <a:ext cx="5422900" cy="63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6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6143307" cy="8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063"/>
            <a:ext cx="6140450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62928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010" y="2286000"/>
            <a:ext cx="644525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64452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09987"/>
            <a:ext cx="6826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678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388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4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524000"/>
            <a:ext cx="8000999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16200"/>
            <a:ext cx="731519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270" y="3251200"/>
            <a:ext cx="6294437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5951540" cy="10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1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230</TotalTime>
  <Words>5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Techniques   of  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  of   Integration</dc:title>
  <dc:creator>Master</dc:creator>
  <cp:lastModifiedBy>Master</cp:lastModifiedBy>
  <cp:revision>22</cp:revision>
  <dcterms:created xsi:type="dcterms:W3CDTF">2006-08-16T00:00:00Z</dcterms:created>
  <dcterms:modified xsi:type="dcterms:W3CDTF">2018-12-20T06:56:15Z</dcterms:modified>
</cp:coreProperties>
</file>