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285875"/>
            <a:ext cx="62293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831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304799"/>
            <a:ext cx="6010275" cy="601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739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6990443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87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67437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504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28599"/>
            <a:ext cx="6191250" cy="640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270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4008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738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"/>
            <a:ext cx="6672263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458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304800"/>
            <a:ext cx="6534150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864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 adel</dc:creator>
  <cp:lastModifiedBy>hp</cp:lastModifiedBy>
  <cp:revision>5</cp:revision>
  <dcterms:created xsi:type="dcterms:W3CDTF">2006-08-16T00:00:00Z</dcterms:created>
  <dcterms:modified xsi:type="dcterms:W3CDTF">2019-10-24T15:43:00Z</dcterms:modified>
</cp:coreProperties>
</file>