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5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3-13T12:45:06.8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632423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14412 4663,'0'0,"0"0,-25 0,0 0,25-49,0 24,-25 0,25-25,0 50,-24-24,24-1,0 0,-25 25,25-50,0 1,0-26,0 1,0 49,0-24,0 49,0-25,0-25,0 25,25-49,-25 24,0-24,24 49,1 0,-25 1,0 24,0 0,25-25,-25 0,0 25,25-25,0 0,-1-24,1 49,0-50,0 50,25-25,-26 0,26 1,-25 24,0 0,-1-25,1 25,0 0,0-25,49 0,-49 0,25 25,-26 0,51-24,-26-26,-24 50,25 0,-25-25,24 25,1 0,-50 0,25 0,24 0,-24-25,0 25,24 0,-24 0,0 0,0-24,0 24,-25 0,24 0,-24-25,25 0,-25 25,0 0,224-50,-26 26,-49-1,-50 0,-25 0,1 25,-26-25,-24 25,0-24,-25 24,50-25,-50 25,24-25,-24 25,0-25,0-49,25-25,0 74,25-50,-25-24,24 0,26 0,-51 24,1 50,0 25,-25 0,25 0,-25 0,25 0,-1 0,1-24,0 24,0 0,0-25,-1 25,-24 0,25 0,-25 0,25 0,0 0,0 0,-25 0,49 0,-49 0,25 0,0 0,0 0,24 0,-49 0,25 0,0 0,0 0,-1 0,-24 0,25 0,0 0,25 0,-26 0,1 0,0 0,0 0,0 0,0 0,-25 0,49 0,-49-25,25 25,-25-50,372-98,174-249,-174 124,0 74,-124 100,-50 25,-98 24,-26 25,-24-24,24-1,25-24,-24 74,24-25,0 0,0 25,0-25,-24 25,-1 0,26 0,-51 0,50 0,-49 0,-25 0,0 25,-1 0,1-25,-25 50,25-26,-25 1,25-25,-25 25,0-25,25 0,-25 25,24-25,1 25,0-25,-25 24,25 1,24 0,-24-25,0 25,0-25,0 25,24-25,-49 0,25 24,25-24,-50 0,24 0,1 0,0 0,0 0,0 0,-1 0,1 0,25 0,-25 0,24 0,-24-24,25-1,-50 25,49-25,-49 25,25 0,-25-25,0 25,25 0,-25-25,0 25,0 0,0-49,50 49,-26 0,26 25,-50-25,25 24,24 26,-24-50,25 25,-1 0,-24-25,25 24,-25-24,24 25,-24 0,-25-25,25 0,0 0,-1 0,1 0,25 25,-25-25,-1 0,26 0,-25 0,25 0,-26 25,26-25,0 0,-1 0,1 0,24 0,-49 0,0 0,24 0,-49 0,25 0,-25 0,25 0,0 0,24 24,-49-24,25 25,0 0,-25-25,25 0,-25 25,25-25,-25 49,24-49,1 50,25-25,-50 0,25-25,-25 24,24 1,-24-25,0 25,0-25,0 25,0-25,124 0,25 0,0 25,-50-1,25 1,-49 0,-1 0,-24 0,24-25,-49 0,0 0,-25 24,0-24,25 25,-25 25,0 24,0 26,0-26,0-24,0-1,0-24,0 49,0-24,0 0,0-26,0 1,0 25,0-25,0-1,0 1,0 0,0 0,0 49,0-24,0-1,0 26,-25-50,25 24,0-49,0 50,-25-50,25 25,-25-25,25 25,-25-1,25 125,0 50,25-75,-25-50,25 25,0 0,-25-24,0 24,25-24,-25-51,0 26,0 24,0 26,0-1,0-50,0-24,0 0,0-25,0 25,0-25,0 25,0-1,0 1,-25 25,-50 24,1 1,-25-1,49-49,-74 24,25-24,25-25,-1 25,26 0,24 0,-25-25,0 74,-24 1,0 123,24-74,0 25,50-75,-24-24,-1 24,25 25,0 50,-25-49,25-51,-25 26,25-51,-25 26,1 24,24-49,0 0,-25 25,0-26,25 1,-25 25,0-50,-24 49,49-49,-50 25,-24-25,-50 25,49-25,-49 0,-25 0,25 25,-24-25,73 0,1 25,-1-1,1 1,24 0,1 0,-1 24,-49-24,49 25,-24-25,24 0,50-1,0-24,-49-49,49 24,0 25,0-25,0-25,-224 100,26 25,-25-26,24 1,50-1,25-24,25 25,-50-25,25 49,50-24,-25-1,74 26,-25-51,1 26,-1-25,1 24,-1-24,-25 0,1 25,0-1,-26-24,1 25,0-26,25 1,-1 0,1 0,24 0,-24-1,-1 1,-24 25,25-25,-50 24,-25 1,50-25,-1 0,26-1,24-24,1 0,-1 0,1 0,24-24,0-1,-25 25,26 0,-1 0,-25 0,50 0,-49 0,49-25,-149 0,-347-99,148 50,-197-100,197 75,26 0,99 74,74-25,25-24,49 24,1 25,-25 1,24-26,1 25,-25 0,74 25,0 0,-25 0,26-24,-1 24,-25 0,-24-25,49 0,-25 25,1 0,24-25,0 25,25-25,-25 25,1 0,-1 0,0 0,0-24,0-1,1 25,24 0,0-25,0 0,0 0,0-24,0-1,0 0,0 1,0 24,0-49,0 49,0 25,0 0,24-25,-24 0,0 25,0 0,25-25,0 1,-25 24,25-25,-25-174,0 26,-25 98,0 1,25-50,0 49,-25 1,25 24,0 26,0-1,0 25,0-25,0 0,0 25,0-25,0 1,0-26,0 0,0 1,0 24,0 0,0-49,0 24,0 1,25-100,50-50,-1 100,-49 49,-25 50,25 0,-25 0,0 0,24 0,-24 0,25 0,-25 0,0 0,25 0,0-24,-25 24,25-25,-1 25</inkml:trace>
  <inkml:trace contextRef="#ctx0" brushRef="#br1" timeOffset="19476.1139">14313 2307,'0'0,"0"0,0 0,24 0,1 25,-25-25,25 24,-25-24,50 50,-26-50,1 50,25-26,-25 1,24 0,-49-25,50 25,-25 0,0-25,-25 24,24 1,-24-25,50 25,-50-25,25 50,0-50,-1 25,-24-1,25-24,0 25,0-25,0 25,-25 0,24-25,1 25,0-25,0 0,0 49,24-49,-49 50,50-25,-50 24,49-24,-49 0,25-25,0 49,0-49,-25 25,25-25,-1 0,1 25,0-25,-25 25,25-25,0 25,-1-25,-24 24,25 1,-25-25,25 25,0 0,0 0,-25-25,24 24,1-24,-25 25,25 0,-25-25,25 25,-25-25,0 0,25 25,0-25,-25 24,0-24,24 0,-24 25,0-25,25 25,0-25,-25 50,50-50,-50 49,24-24,1 0,0 0,-25-25,25 0,-25 25,0-25,25 0,-25 0,49 24,-24 1,0-25,-25 0,25 25,-25-25,24 0,-24 0,25 25,0 0,0-1,0 26,-1 0,1-50,0 74,0-74,0 50,-1-26,-24 1,25 0,-25 0,25-25,0 0,-25 25,25-1,-1 26,1-25,0 0,0 24,0-24,-25 25,24-26,1-24,-25 25,25-25,0 25,-25-25,25 25,0 0,24 49,-49-74,25 50,0-26,0 1,-1 0,1 0,0 0,0 0,0-25,24 24,-49-24,25 50,0-25,24 49,-24-24,-25-1,25 1,0-50,-25 25,0-25,0 25,25-25,-25 0,99 99,-25 0,25-49,1 24,-51 0,26 1,-26 24,1-49,-25 24,24-24,-24-25,25 24,-1 1,1-1,-25 26,49-1,-24-24,-1 24,-24-49,0 25,25-26,-26 1,1 0,25 49,-1-74,-24 75,0-50,0-1,-25-24,0 0,99 125,-25-51,51 0,-51-24,25 74,-24-50,24 26,-50-1,1-74,-25 24,24 26,-49-75,50 49,-50-49,50 25,-50 0,49 24,-24 1,0-25,24 49,-24-49,25 25,-25-1,-1-24,-24 25,50-50,-25 49,0-24,0 25,-25-50,24 25,1 24,-25-24,25 0,-25-25,0 25,25-1,-25 1,25 0,-25 0,24 0,1-1,-25-24,0 25,25-25,-25 0,25 25,0 0,-25-25,0 25,24-25,-24 24,0 1,25-25,-25 0,0 0</inkml:trace>
  <inkml:trace contextRef="#ctx0" brushRef="#br1" timeOffset="23819.3624">17438 1116,'0'0,"0"0,0 25,25 0,0 24,-1-24,1 0,0 0,25 0,-26-1,26 1,0 0,-25-25,24 50,1-26,-25 26,24-25,1 24,24 1,-49 0,0-50,24 25,-24-1,0 1,0 0,-25-25,25 25,-1 0,1-1,0 1,25 0,-26 25,26-1,-25-24,0 0,24 0,-49-25,25 24,0 1,-25-25,25 0,-25 25,24 0,-24 0,25-1,0 1,0 50,24-51,-24 26,0-25,0-25,-25 25,25-1,-25-24,0 0,25 25,-1-25,26 50,-50-25,50 49,-26-24,26-1,-25 1,0-50,-1 25,-24-25,25 25,-25-1,0-24,50 25,-50 25,49 24,-24-24,0 24,0-49,-25 0,0-25,25 0,-1 0,26 74,0 1,-1-26,-24-24,25 49,-26-24,26-25,-50 0,50 24,-26 26,26-1,-25-24,25 24,-26-24,26-1,-25-49,0 25,-1 0,1-25,0 50,25-26,-1 26,-24-25,25 24,-26-24,1 25,25-1,-1-24,-24 25,0-50,0 25,0-1,-1-24,1 25,0 0,25 25,-26-1,26-24,-50 25,50-26,-50 51,24-50,1 0,-25-25,0 24,25-24,-25 25,0-25,0 25,0 0,0-25,99 99,25 50,-24-25,-1 0,-50-50,1-49,0 25,-26 24,26-24,0-1,-26 26,26-26,-50 1,50 0,-26-26,26 26,-25-25,24 0,-24 24,25-24,-1 49,-24-24,25 0,0 49,-1-50,1 1,-1-25,-49 0,50-25,-50 24,25-24,-25 25,25 0,-1-25,-24 25,25 24,0-24,-25 25,50 0,-50-26,24 26,1-50,-25 25,25 0,0-1,0 1,-1 0,-24 0,50 0,-50-1,0 1,50 0,-50 0,0 24,49-49,-49 25,0 0,0-25,0 0,0 0</inkml:trace>
  <inkml:trace contextRef="#ctx0" brushRef="#br1" timeOffset="27311.5622">20266 198,'0'0,"25"0,-25 25,24 0,26 0,0 49,-1-24,1-1,-1-24,1 25,0 0,-1-1,1 26,-1-26,-24 1,25-1,0-24,-1 25,1-25,24 49,-24-49,49 49,-25 1,1-1,-26-24,1-1,49-24,-49 0,-1 24,1 1,0 0,24 24,-49-24,24-1,1 1,-25 0,49-26,-49 1,25 0,-25 0,-1 24,1 51,25-1,-25-25,-25-24,24-25,1-1,0 26,0-25,0 24,-1 26,100 49,0-25,0 50,-49-25,24 0,-24-74,-26 24,-24-49,49 24,-49-24,25 50,-25-1,24-24,-24-1,25 26,-1-26,1-24,-25 25,24-25,1-1,-25 26,24 24,1-24,-1 0,-24 24,50 0,-26 1,1-50,-25-1,24 1,-24 25,0-50,25 74,-1 1,1-26,-25 26,24-1,-24-49,0 25,-25-50,0 24,25-24,-25 25,0-25,24 25,-24 0,25 0,-25-1,25-24,0 50,-25-25,49 24,-24 26,0-26,0 1,0 0,-25-50,0 0,0 24,24-24,-24 25,0 0,25 0,0 0,-25 24,0-49,0 25,25-25,-25 25,0-25,0 25,25-25,-25 0,0 0,0-25</inkml:trace>
  <inkml:trace contextRef="#ctx0" brushRef="#br2" timeOffset="42565.4346">8161 5135,'-50'0,"26"0,-26 0,25 0,25 0,-25 0,1 0</inkml:trace>
  <inkml:trace contextRef="#ctx0" brushRef="#br2" timeOffset="51865.9666">2010 5705,'0'-25,"0"0,0-24,24-50,26-50,0 0,-26 99,-24 26,25-1,0-25,-25 50,50-49,-26-1,26 0,0 1,-1 24,1-25,24 25,1-24,-26-1,50-49,-49 74,74-74,-74 49,49 1,-49-1,24 25,0 1,1-1,24 25,-25 0,-24 0,0 0,-1 0,-24 0,25 0,-26 0,1 0,0 0,0 0,49 0,1 0,-26 0,1 25,24-25,-49 0,50 24,-1 1,-49-25,0 0,-1 0,1 0,0 0,0-25,24 1,1 24,-25-25,49-25,-24 25,-1-49,1 49,24-24,-49-1,25 25,-25-24,24 24,-24-25,25 50,-25-49,24 24,1 0,-25 0,24 0,-49-24,372-175,174 51,-224 24,1 0,-125 75,26-1,-125 51,25-51,0 50,-50-49,50 24,25 1,-50 49,25-25,-49 25,24-25,-49 25,-1-25,26 25,-1-25,0 25,1-24,74-1,-25 0,0 0,25-24,-50-1,0 25,0 25,-49 0,-1 0,1 0,-25 0,-25-25,149-24,74 24,-124 25,0-25,1 25,-1-25,25-24,-50-1,50-24,-49 24,24 1,-25-1,-24 50,49-25,-49 0,-25 25,49 0,0 0,1 0,-1-25,50 25,-49-24,-26 24,1 0,-1 24,-24-24,0 0,25 0,-26 25,1-25,25 0,-1 50,1-25,24 0,-49 24,0-24,25 0,-25 24,24-24,-24 0,0 0,0-25,-1 25,-24-1,25 26,25 0,-25-1,-1 1,1-1,-25-24,25 25,-25-50,25 25,-25-25,0 0,0 24,0 1,0 0,0-25,0 50,0-50,0 24,0 1,0 0,0 25,0-50,99 74,25 25,0 50,-25-50,-24 1,-75-100,0 24,0-24,0 50,0 24,0 26,0-26,0 25,0-49,0-1,0-24,-25-25,25 25,-25-25,25 50,0-25,-25 24,-24 26,49-26,-50 1,25-25,0-1,25-24,-24 50,-1-50,25 50,0-1,0 26,-25-26,0 1,25-25,0-1,0 1,0 0,0-25,0 50,0-1,0 26,0-1,25-24,-25-1,0-24,0 0,25 49,-50 125,-25-1,26 1,-26-51,0 76,1 49,24-125,-25-98,26 0,24-1,-25 26,0-1,0 0,25-24,-25 24,-24-49,49 0,-25-25,25 25,-25-25,0 25,25 0,-24-1,24 26,0 0,-25 24,25-24,0-1,0-24,-25 0,25-25,0 25,0-25,0 0,-248 49,-25 26,-25 24,1-25,98-49,1 25,-1-1,100 1,-50-25,25 24,-49 1,-1-25,-24-25,49 49,-25 1,50 0,50-26,-50 26,74-50,0 25,26 0,-51-1,26-24,24 25,-50 0,51 0,-26 24,25-24,25-25,-25 0,1 0,24 25,-224-25,-222 0,-75 50,-174-50,1 24,198-24,124 0,149 0,-1 25,125-25,-25 0,-25 0,25 0,25 0,25 0,24 0,0 25,1 25,-1-1,25-24,-24 0,-1 24,0 26,-24-26,24 1,1-25,-1-25,50 25,-25-25,1 0,24 0,-25 0,25-25,0 0,-25 25,25 0,0-25,0 25,0-49,0-1,0-24,-273-125,-25 75,-98-124,48-124,26 50,123 123,26 75,74 50,24-25,1 49,74 25,-25 25,25-25,0 0,0 1,0-51,25-24,24 0,51-75,-26 25,-24 50,-26 74,-24 1,25 24,-25 0,25 0,-25 0,50 0,-50-25,24 0,-24 25,25 0,-25 0,50 0,-50 0,25-25,-1 25,-24-25,25 25,-25-24,50-26,-25 0,0 25,-1 1,-24-1,25 25,25-50,-25 25,-25 25</inkml:trace>
  <inkml:trace contextRef="#ctx0" brushRef="#br1" timeOffset="65978.7738">2332 3621,'0'0,"0"0,25 25,0-25,24 50,1-50,24 50,-24-1,-1 26,1-51,0 26,-1-25,26 49,-26-49,1 25,0-1,-1-24,1 25,-50-26,49 1,-49 0,50 0,-50 0,50-25,-50 0,24 24,-24-24,25 0,0 50,0-25,0 0,-1-1,1 26,0-25,25 24,-26-24,26 25,-25-25,24 24,26-24,-26 0,-24 0,25 74,-1-49,1-1,-25 1,0-1,-25-24,25 0,-1-25,1 25,-25 0,25-1,0 1,-25 50,25-1,-1-49,-24 0,25 24,-25-49,25 25,-25 0,0-25,25 25,-25-25,25 24,-1 1,-24-25,25 25,-25-25,50 50,-50-26,25 1,-1 0,1 0,0 25,-25-50,25 49,0-49,-25 25,24-25,1 50,25-26,-25 125,-1-50,-24-74,50 74,-25-24,0-1,-1-24,26 49,-25-49,0-1,24 26,-24-26,25 51,-1-1,-24-25,0 1,0-26,0-24,-1 0,1 0,0 49,0-24,0 24,24-24,-24-1,0 1,0-25,-1-1,1 1,0 0,0 0,-25 0,49 24,-24 1,-25-25,50 24,-50-24,49 50,-24-51,0 1,0 0,0 0,-1-25,-24 25,25-1,0 26,25 24,-50-49,24 25,26 24,-50-49,25 25,0-50,-1 49,1-49,-25 25,25-25,0 50,0 24,24-24,-24 24,25-24,-50-1,25-24,-25-25,0 25,24-25,-24 50,0-50,25 24,-25-24,0 25,0-25,0 0</inkml:trace>
  <inkml:trace contextRef="#ctx0" brushRef="#br1" timeOffset="68633.9257">6053 1116,'0'0,"24"25,51 0,-50 0,24 24,26 50,-1-24,1 24,24-25,-25-24,25 74,-24 25,24 49,0-98,-49-1,49 74,25 51,-49-51,24-73,-74-51,74 50,-50-49,26 49,-50-49,-1-25,-24-25,25 0,-25 0,75 173,-1 26,25-50,0-25,-24 0,-1 0,-24 24,0-73,-1-1,1 1,49 73,-25 26,1 25,24-51,-25-24,26 25,-1 25,-50-50,1-74,0 24,-26-49,26 24,0 26,24 24,-24 0,-1-24,26 24,-26-74,-24-1,-25-24,0-24,75 123,24 74,0 51,0-75,-24-25,-26-75,-24 26,0-26,0 26,49 49,-49-50,0 75,0-75,-1 1,26 74,-25-25,0-25,-25-50,24 26,-24-50,50-1,-50 1,25 0,0 25,-1-1,26 1,-25 74,49-50,-49-24,0 0,24-26,-49 1,25-25,-25 0</inkml:trace>
  <inkml:trace contextRef="#ctx0" brushRef="#br1" timeOffset="71399.0837">9377 744,'24'0,"1"75,-25-26,50 75,-1-49,26 49,-50-100,24 51,26 74,-51-50,51 25,-26-74,1-1,24 50,1 25,24 50,-25-50,1-50,-25 26,24 48,0 26,26-25,-1-50,-25-24,-24-26,-1 1,1 49,24-25,-49 26,0-51,25 1,-1-25,-49-25,124 223,25 124,-25-198,50 173,-25 1,-50-174,-25-25,-24-75,-1 75,-24-74,25 74,-25 0,24-25,-24 1,0-51,-25 1,25-25,-1 49,1 25,0-24,0-26,0 1,0 24,-25-49,49 25,-24-1,0 1,24 24,26 50,-26 0,-24-49,25-26,-50 1,25 0,-1-1,1 1,-25 24,25-24,25-1,-50 1,24-25,26 0,-25-25,-25 0,49 0</inkml:trace>
  <inkml:trace contextRef="#ctx0" brushRef="#br1" timeOffset="73245.1894">3051 4018,'-24'25,"-1"-25,0 25,0 0,25-25,0 0,0 25,0-25,-25 49,25-49,0 0,0-25</inkml:trace>
  <inkml:trace contextRef="#ctx0" brushRef="#br1" timeOffset="74283.2487">2902 3969,'0'25,"0"-25,0 0,0 24,25 1,-25 0,0-25,25 25,0-25,-25 0,0 25,0-1,25-24,-25 25,0-25,25 25,-25-25,24 0,-24 25</inkml:trace>
  <inkml:trace contextRef="#ctx0" brushRef="#br1" timeOffset="75581.323">4341 5234,'0'0,"0"0,0 25,-25-25,1 24,-1 26,0-50,0 25,0 49,1-49,-1 0,0 0,25 24,-25-24,0 0,25 0,0-25</inkml:trace>
  <inkml:trace contextRef="#ctx0" brushRef="#br1" timeOffset="76409.3704">4093 5358,'0'0,"0"0,0 0,25 49,-25-49,25 50,0-50,-25 25,0 0,49-1,-49 1,25 0,0 0,0 0,24-1,-49-24,25 25,0 0,-25 0</inkml:trace>
  <inkml:trace contextRef="#ctx0" brushRef="#br1" timeOffset="77677.4428">4936 6474,'0'25,"0"0,-24 49,-1-24,-25-1,25 1,-24-25,24 24,0-24,25 0,-25 0,25-25,0 0</inkml:trace>
  <inkml:trace contextRef="#ctx0" brushRef="#br1" timeOffset="78485.4892">4664 6722,'0'0,"0"0,24 0,-24 0,50 0,-50 25,25-25,0 25,-1-25,1 0,0 24,25-24,-26 25,1-25,50 25,-50 25,-1-50,-24 0,0 25</inkml:trace>
  <inkml:trace contextRef="#ctx0" brushRef="#br1" timeOffset="79902.5702">5854 7937,'0'0,"0"25,-25-25,25 25,-49 0,49 0,-25 24,0-49,0 50,25-25,0-25,0 0,0 25,-24-25</inkml:trace>
  <inkml:trace contextRef="#ctx0" brushRef="#br1" timeOffset="80671.6142">5581 8161,'25'0,"0"25,-25-1,25-24,-25 0,25 25,-1-25,1 0,-25 25,25-25,-25 0,25 0,0 0,-25 25,24-25,-24 0</inkml:trace>
  <inkml:trace contextRef="#ctx0" brushRef="#br1" timeOffset="82028.6918">7715 3026,'-25'0,"0"75,-25 24,26-74,-51 24,50-24,-24 25,24 24,0-74,25 25,0-25,0 0,0-25,0 25</inkml:trace>
  <inkml:trace contextRef="#ctx0" brushRef="#br1" timeOffset="82776.7346">7491 3200,'0'0,"25"0,0 0,0 0,-25 25,25-25,-25 24,24-24,1 25,25 0,-25-25,-1 25,26-25,-50 25,25-25,0 0,-25 0</inkml:trace>
  <inkml:trace contextRef="#ctx0" brushRef="#br1" timeOffset="83904.7991">8806 4936,'0'0,"0"0,-25 25,0 25,-24 24,49-24,-25-26,0 1,25-25,0 25,-25 0,25-25</inkml:trace>
  <inkml:trace contextRef="#ctx0" brushRef="#br1" timeOffset="84553.8361">8632 5011,'0'0,"0"0,0 0,25 24,0 1,0 0,0 0,-1 0,1-1,25 1,-50-25,25 25,-1-25,-24 25,0-25</inkml:trace>
  <inkml:trace contextRef="#ctx0" brushRef="#br1" timeOffset="85801.9075">9873 6548,'0'0,"0"0,0 0,-50 50,50-50,-50 50,26-1,-1-24,25 25,0-26,0-24,0 0</inkml:trace>
  <inkml:trace contextRef="#ctx0" brushRef="#br1" timeOffset="86510.9481">9674 6648,'25'0,"-25"0,25 0,-25 24,49-24,-49 25,25 0,0 0,0 0,-25-25,25 24,-1-24,-24 25,0-25,0 0,0 0</inkml:trace>
  <inkml:trace contextRef="#ctx0" brushRef="#br1" timeOffset="87788.0212">10542 2580,'0'0,"-24"24,-1 26,-25 0,25-1,-24 26,24-50,25-1,0-24,0-24,0 24,0 0</inkml:trace>
  <inkml:trace contextRef="#ctx0" brushRef="#br1" timeOffset="88486.0612">10369 2679,'0'0,"25"0,-1 0,1 0,25 0,-1 0,1 50,24-26,-49 1,0 0,0-25,-25 25,0 0,25-25,-25 0</inkml:trace>
  <inkml:trace contextRef="#ctx0" brushRef="#br1" timeOffset="89414.1142">11485 3969,'0'25,"-50"24,26-24,-1 0,25-25,-50 99,50-99,0 0,0-25,0 25</inkml:trace>
  <inkml:trace contextRef="#ctx0" brushRef="#br1" timeOffset="89973.1461">11336 4043,'0'0,"25"0,0 0,-25 0,25 25,24-25,-49 0,50 25,-50 0,25-25,-1 24,1 1,0 0,-25-25,25 25,-25-25,0 0,0 0</inkml:trace>
  <inkml:trace contextRef="#ctx0" brushRef="#br1" timeOffset="91002.2051">12403 5482,'0'0,"0"25,-75-1,50 26,-24 0,49-26,-25-24,25 0,0 0</inkml:trace>
  <inkml:trace contextRef="#ctx0" brushRef="#br1" timeOffset="91550.2364">12229 5556,'25'0,"24"25,-49 0,25-25,0 25,0-25,-25 24,0 1,25-25,-25 0</inkml:trace>
  <inkml:trace contextRef="#ctx0" brushRef="#br1" timeOffset="93716.3603">4267 4663,'0'0,"0"25,0 0,0 0,0-25,0 49,0-24,0 0,0 25,0-1,0-49,0 50,0-50,0 25,0-1,0 1,0-25,0 25,0-25,0 25,0-25,0 0</inkml:trace>
  <inkml:trace contextRef="#ctx0" brushRef="#br1" timeOffset="95343.4534">4267 4688,'25'-25,"-1"0,-24 25,25 0,0 0,0 0,-25 0,25 0,-25 0,0 0,24 0,1 0,-25 0,25 0,-25 0,25 25,-25-25,0 25,25-25,-1 25,-24-25,0 25,0-25,0 0,0 24,0 1,0-25,0 25,0-25,0 50,0-50,0 49,-24-49,24 0,-25 0,25 0,-25 0,0 0,25 0,-25 0,25 0,-24 25,24-25,-25 0,0 0,25 0,-25 0</inkml:trace>
  <inkml:trace contextRef="#ctx0" brushRef="#br1" timeOffset="96211.503">4490 5085,'0'0,"0"25,25-25,-25 49,0-49,0 25,0-25,0 50,0-50,0 25,0-25,0 24,0-24,0 0</inkml:trace>
  <inkml:trace contextRef="#ctx0" brushRef="#br1" timeOffset="98067.6092">8930 4589,'0'25,"0"-25,0 24,0 1,0 0,0 25,25-50,-25 24,0 1,0 0,0-25,0 25,0-25,0 50,25-1,-25-24,0 0,0 0,0-25,24 0</inkml:trace>
  <inkml:trace contextRef="#ctx0" brushRef="#br1" timeOffset="99475.6897">8930 4564,'50'-25,"-26"25,1-25,25 25,-25-24,-1 24,-24 0,25 0,-25 0,25 0,0 0,0 0,-25-25,24 25,1 0,-25 0,25 0,-25 0,25 0,-25 0,25 0,-25 25,25-25,-25 24,0 1,0-25,0 25,0 0,0 0,0-1,0-24,0 25,0 0,0-25,-25 25,0-25,25 0,-50 25,50-25,-25 24,25-24,-24 0,-1 0,0 0,25 0,-25 0,0 0,25 0,-24 0,24 0,-25 0,0 0,0 0,25 0,-49 0,49 25,-25-25,25 0</inkml:trace>
  <inkml:trace contextRef="#ctx0" brushRef="#br1" timeOffset="101361.7975">9277 5011,'0'0,"0"0,0 0,-25-25,25 25,0 0,0 0,0-25,25 0,-25 25,0 0,25 0,0-25,-25 25,25 0,-25 0,25 0,-1 0,-24 0,0 0,25 0,-25 0,0 25,0 0,0-25,0 25,0-25,0 49,0-24,0 0,-25 0,25-25,0 25,-24-1,24-24,-25 25,0-25,25 25,0 0,-25-25,25 0,0 0,0 0,0 0,50 0,-50 0,25 0,-1 0,1 0,0 0,-25 0,25 0,0 0,-25 0,24 0,-24 0,25 0,-25 0</inkml:trace>
  <inkml:trace contextRef="#ctx0" brushRef="#br1" timeOffset="103079.8959">11956 3547,'0'74,"0"-24,0-25,0 0,0-25,0 49,0-49,0 25,0 0,0 25,0-26,0 51,25-75,-25 25,0-25,0 0,0 0,0 0,0-25</inkml:trace>
  <inkml:trace contextRef="#ctx0" brushRef="#br1" timeOffset="104255.963">11981 3547,'0'0,"0"-74,25 49,0 25,-1-25,26 0,0 25,-50 0,24 0,-24 0,25 0,-25 0,25 0,-25 25,0-25,0 0,25 25,-25 0,0-1,0-24,25 0,-25 25,0-25,0 25,0 0,0-25,0 25,0-25,0 24,0 1,0 0,-25-25,25 0,-25 25,25-25,-25 0,0 0,1 0,24 0,-25 0,0 0,25 0,-25 0,25 0,-25 0</inkml:trace>
  <inkml:trace contextRef="#ctx0" brushRef="#br1" timeOffset="106452.0888">12179 4018,'0'0,"25"0,0 0,-25 0,25 0,0 0,-25 0,24 0,-24 0,25 0,0 0,-25 0,0 0,0 0,0 50,0-50,0 25,0-25,0 25,-25-25,25 24,-25-24,1 25,-1-25,25 0,-25 0,0 0,25 0,0 0,0 0,25 0,-25 0,25 0,0 25,-1 0,-24-25,25 0,-25 0,25 25,0-25,-25 24,25-24,-25 0,0 25,0-25,0 0,0 25,-25 0,0-25,25 25,-50-1,50-24,-49 0,49 0,0 0</inkml:trace>
  <inkml:trace contextRef="#ctx0" brushRef="#br3" timeOffset="155176.8756">6375 6747,'0'0,"0"0,0-25,0 25,0-50,0 1,0-26,0 1,0 0,0 24,0-24,0 49,0 0,0 0,50-74,-50 74,0 0,25-24,-25 24,24 0,-24 25,0-25,25 1,0-1,0-25,24 0,-49 1,50 24,-50 0,25 25,0 0,-1 0,-24 0,25 0,0 0,-25 0,25 0,-25 0,25 0,-25 0,24 0,1 0,0 0,-25 0,50 25,-26 0,1 0,-25-1,25 1,-25-25,0 25,0-25,0 25,0-25,0 25,0 0,0 24,0-24,0 0,0 24,0 26,0-50,0-1,0 26,0-50,25 25,-25 0,0-1,25 1,-25-25,24 50,-24-1,0-24,25 0,-25 0,0 0,0-25,25 24,-25-24,0 50,25-50,-25 25,0-25,0 49,0-49,0 25,25 0,-25 0,0 0,0-25</inkml:trace>
  <inkml:trace contextRef="#ctx0" brushRef="#br3" timeOffset="156474.9499">6425 6276,'25'0,"-25"0,49 0,-49 0,25 0,-25 0,25 0,-25 0,25 0,-1 0,26 0,-50 0,25 0,0 0,-1 0,-24 0,25 0,-25 24,25-24,0 0,-25 0,25 0,-25 0,24 0,-24 0,25 0,0 0,-25 0,25 0,0 0,-1 0,1 0,-25 0,25 0,0 0,-25 0,25 0,-25 0,0 0</inkml:trace>
  <inkml:trace contextRef="#ctx0" brushRef="#br3" timeOffset="157564.0122">7491 6499,'0'0,"0"0,0 25,0-25,0 24,0 1,0-25,0 25,0 0,0 24,0 51,0-76,0-24,0 50,0-50,0 25,0-25,0 25,25 0,-25-25,0 24,0 1,0 0,0-25,0-25,0 25,0-25</inkml:trace>
  <inkml:trace contextRef="#ctx0" brushRef="#br3" timeOffset="162643.3027">9302 4142,'0'-24,"0"-26,-25 25,0-24,25 24,-24-25,24 1,0-1,0 0,0 26,0-1,0 0,0-25,0 1,0-26,0 50,0 1,0-1,0 0,0 0,0-24,0 24,24-50,26 26,-50-26,0 26,25 49,-25 0,0-25,25 25,0 0,-25 0,24 0,1 0,0 0,0 25,-25-25,49 0,-24 0,0 0,-25 0,50 49,-50-49,24 25,1 0,0 0,0-25,0 25,-1-1,1 1,0 0,-25-25,25 25,-25-25,25 25,-25-25,24 24,-24 1,0 0,25 0,0 24,-25-24,25 25,-25-50,25 25,-25 24,0-49,24 25,1 0,-25 0,0 0,0-1,25-24,-25 25,0-25,0 25,0 0,0 0,25-25,-25 49,25-24,-25 0,0-25,0 25,24-25</inkml:trace>
  <inkml:trace contextRef="#ctx0" brushRef="#br3" timeOffset="163542.354">9922 3473,'-49'0,"49"0,-25 0,-25 24,25 1,-24-25,-1 0,25 25,-24 0,-26-25,26 25,-26-25,26 24,-1 1,25-25,0 0,1 0,24 0,-25 0,0 25,0-25,25 25,-25-25,1 0,24 0,24 0</inkml:trace>
  <inkml:trace contextRef="#ctx0" brushRef="#br3" timeOffset="165906.4892">10394 3820,'0'0,"0"0,-50 0,25 0,0 0,25 0,-25 0,25 0,0-25,0 25,-24 0,24-25,0 25,0-24,0-1,0 25,0-25,0 25,24 0,-24 0,25 0,0 0,-25 0,25 0,0 0,0 0,-25 0,24 0,-24 0,0 25,25-25,-25 25,25-25,-25 0,0 24,0-24,25 25,-25 0,0-25,0 25,0-25,0 25,0-25,0 24,0 1,0 25,0-25,-25-1,25 1,-25 25,0-1,25-24,0-25,-24 50,24-50,-25 0,25 49,-25-49,0 25,25-25,-25 0,25 0,0 0,25 0,0 0,0 0,0 0,-1 0,-24 0,50 0,-50 0,25 0,-25 0,25 0,-25 0,24 0,1 0,-25 0,25 0,-25 0,25 0,0 0,-25 0,24 0,-24 0,25 0,-25 0,0 0,25 0,0 0,-25 0,25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3-13T12:48:59.5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4217 11460,'0'0,"0"0,0 25,0-25,0 24,0-24,0 50,0 24,0-74,0 25,0 25,0-25,0-1,0 1,-25 0,25 25,0-1,0-24,-24 25,24-50,0 24,0-24,0 25,0-25,0 25,0 0,0 0,0-1,0 1,0 25,0-50,0 50,0-26,0-24,-25 25,25 0,0-25,0 25,0-25,0 25</inkml:trace>
  <inkml:trace contextRef="#ctx0" brushRef="#br0" timeOffset="2046.1171">4267 11534,'25'0,"-25"0,24-25,1 25,0-24,-25 24,50-25,-50 25,24 0,1 0,0 0,-25 0,25 0,0 0,-1-25,1 25,25 0,-25 0,-1 0,1 0,0 0,-25 0,25 0,-25 25,0-25,25 25,-25-25,24 49,-24-49,0 25,0-25,0 25,0 0,0-25,0 24,0-24,0 25,0 0,0 0,-24-25,24 25,-25-25,25 24,-25 1,0-25,25 0,-25 0,25 0,-24 0,24 0,-50 0,50 0,-25 25,25-25,-25 0,1 0,24 0,-25 0,25 0,0 0,-25 0,25 0,-25 25,0-25,25 0,-24 0,-1 25,0-25,25 0,-25 0,25 0,-25 0,1 0,24 0</inkml:trace>
  <inkml:trace contextRef="#ctx0" brushRef="#br0" timeOffset="4711.2695">4713 12477,'0'0,"0"0,0-25,0 0,-25 25,25 0,-49-25,24 25,25 0,-25 0,0 0,25 0,-24 0,24 0,-25 0,0 0,25 0,0 0,0 25,0 0,-25-25,25 25,0 0,0-1,0-24,0 25,0-25,0 25,25-25,0 0,-25 25,25-25,-25 0,24 0,1 0,-25 0,25 0,-25 0,25-25,-25 25,0 0,25-25,-25 25,0-25,0-49,0 74,0-25,0 25,0-25,0 1,0 24,0-25,0 25,0 0,0 25,0-1,0 1,0 0,0 0,0 0,0-25,0 49,0-49,24 0,-24 25,0-25,0 25,0 0,25-25,-25 0,0 0,25 0,-25 24,25-24,-25 25,0 0,0-25,0 0</inkml:trace>
  <inkml:trace contextRef="#ctx0" brushRef="#br0" timeOffset="6178.3534">4887 12353,'0'25,"0"-25,25 24,-25-24,0 25,0 0,0 0,0 0,0-1,24 1,-24 0,0-25,0 25,0-25,25 25,-25-25,25 0,-25 0,0 0,25 0,-25 0,25 0,0 0,-25 0,24-25,-24 25,0 0,0-25,50-25,-50 26,0-1,0 0,0 0,0 25,25-49,-25 24,0 0,0 0,0 25</inkml:trace>
  <inkml:trace contextRef="#ctx0" brushRef="#br0" timeOffset="6876.3934">5333 12700,'0'0</inkml:trace>
  <inkml:trace contextRef="#ctx0" brushRef="#br0" timeOffset="8373.479">5631 11807,'0'0,"0"0,25 0,-25 0,25 25,-1-25,1 0,0 25,25-25,-26 0,1 0,25 24,-50-24,25 0,-1 0,1 0,-25 0,25 25,0-25,0 0,-1 0,1 0,-25 0,25 0,-25 0,0 0,0 0,0 0</inkml:trace>
  <inkml:trace contextRef="#ctx0" brushRef="#br0" timeOffset="9602.5493">5755 12154,'0'0,"25"0,0 0,24 0,-24 0,0 0,0 0,-1 0,1 0,0 0,0 0,-25 0,25 0,-1 0,-24 0,0 0</inkml:trace>
  <inkml:trace contextRef="#ctx0" brushRef="#br0" timeOffset="11926.6822">7467 10716,'0'0,"0"24,0 1,0 0,0 0,0 24,0 1,0-25,0 0,0-1,0-24,0 25,0 0,0 0,0-25,0 49,0-24,0 0,0 25,0-25,0-25,0 24,0 1,0-25,0 25,0-25,0 25,0 0,0-25,0 24,0-24,0 25,0-25,0 0</inkml:trace>
  <inkml:trace contextRef="#ctx0" brushRef="#br0" timeOffset="13474.7708">7491 10740,'25'0,"25"0,-25 0,-1 0,1 0,0 0,0 0,-25 0,25 0,-1 0,-24 0,25 0,-25 0,25 0,-25 0,25 0,0 0,-25 0,24 0,-24 25,0-25,0 0,0 25,25 0,-25-25,0 25,25-25,-25 24,0-24,0 25,0 0,0 0,-25-25,25 25,0-1,0-24,-25 0,25 25,-24-25,-1 0,25 0,-25 0,25 25,-25-25,0 0,25 0,-24 0,24 25,0-25,-25 0,25 0,-25 0,0 0,25 0,-25 0,25 0,-49 25,49-25,-25 0,25 0,0 0</inkml:trace>
  <inkml:trace contextRef="#ctx0" brushRef="#br0" timeOffset="14461.8272">7839 11212,'0'0,"0"25,0-25,0 24,0 1,0 25,0-25,0 24,0-24,0 25,0-50</inkml:trace>
  <inkml:trace contextRef="#ctx0" brushRef="#br0" timeOffset="15630.8941">8136 11261,'25'0,"0"0,25 0,-26 0,-24 0,50 0,-50 0,25 0,0 0,-1 0,-24 0,25 0,-25 0,25 0,0 0,-25 0,25 0,-25 0,24 0,-24 0,0 0,0 0</inkml:trace>
  <inkml:trace contextRef="#ctx0" brushRef="#br0" timeOffset="16617.9505">8409 11088,'0'24,"0"-24,0 0,0 25,0-25,-25 25,25 0,0-25,-24 25,24 0,0-1,0-24,0 25,-25 25,25-50,0 25,0-25,0 24,0 1,0-25,0 25,0-25,0 25,0 0,0-25,-25 24,25-24,0 0</inkml:trace>
  <inkml:trace contextRef="#ctx0" brushRef="#br0" timeOffset="17907.0243">8955 10840,'0'0,"0"49,0-24,0-25,0 25,0 0,0 49,0-24,0-26,0 1,0 25,0-50,0 25,0-25,0 25,0-25,0 24,0 1,0-25,0 0,0 25,0 0,0 0,0-25,0 24,0-24,0 0,0-24</inkml:trace>
  <inkml:trace contextRef="#ctx0" brushRef="#br0" timeOffset="18893.0807">9178 10765,'25'0,"-25"0,25 0,-25 0,0 0,0 0,0 25,24 0,-24-25,0 25,25-1,-25 1,0-25,0 25,0-25,25 0,-25 25,0 0,0-25,0 24,0-24,0 25</inkml:trace>
  <inkml:trace contextRef="#ctx0" brushRef="#br0" timeOffset="20221.1565">9302 11013,'-25'0,"0"0,25 0,-24 0,24 25,0-25,-25 0,0 0,25 25,-25-25,25 0,-25 0,1 25,24-25,-25 0,25 0,-25 0</inkml:trace>
  <inkml:trace contextRef="#ctx0" brushRef="#br0" timeOffset="22735.3004">9252 11385,'0'-24,"-24"24,24 0,0-25,0 25,0-25,0 25,0-25,0 25,0 0,0-25,24 25,1 0,0 0,-25 0,25 0,0 0,-25 0,25 0,-25 0,24 0,-24 0,0 25,25 0,-25-25,25 0,-25 25,0 0,0-25,0 24,0-24,0 25,0-25,0 50,0-50,0 25,0-25,-25 24,25-24,-25 25,1-25,-1 0,25 0,-25 0,25 0,-25 0,25 0,-25 0,0 0,25 0,-24 0,24 0,-25 25,0-25,25 0,-25 0,25 0,0 0,25 0,0 0,-25 0,25 0,24 0,-49 0,25 0,0 0,-25 0,25 0,-25 0,25 0,-25 0,24 0,1 25,-25-25,25 0,-25 0,25 25,0-25,-25 0,24 24,-24-24,25 0,-25 0,50 0,-50 0,25 0,-25 0,24 0,-24 0,0 50</inkml:trace>
  <inkml:trace contextRef="#ctx0" brushRef="#br0" timeOffset="23943.3694">9897 12080,'0'0,"-24"0,-26 0,-49-25,-25 0,49 25,-73 0,-1 0,49 0,-24 0,0 0,25 0,0 0,25 0,-26 0,26 0,24 0,-24 0,24 0,26 0,-1 0,-25 0,25-25,-24 25,24 0,-25 0,25 0,-24 0,-26 0,26 0,24 0,-25 0,1 0,24 0,-25 0,1-24,-26 24,26 0,49 0,-50 0,50 0,-25 0,25 0,-49 0,49 0,-25 0,-25 0,1 0,24 0,-25 0,50 0,-25 0,25 0,0 0</inkml:trace>
  <inkml:trace contextRef="#ctx0" brushRef="#br0" timeOffset="25819.4768">8062 12923,'0'0,"-50"0,-24 0,-1 0,1-49,49 49,0-25,1 0,-1 25,25-50,-25 50,25-24,0 24,0-25,0 25,0-25,0 0,0 0,0-24,0-1,25 50,-25-25,25 25,-1-49,1 49,-25 0,25 0,25 0,-26 0,1 0,0 0,0 0,0 49,-25-49,49 25,-49 0,50 25,-50-50,25 24,-1 1,1-25,0 25,-25-25,0 25,0 0,0-25,25 24,-25 1,0 0,0 25,0-50,0 49,0-24,0-25,0 25,0-25,0 25,0-1,-25 1,-25 0,26 25,-26-1,0-24,1 0,24 0,-25 0,26-25,-1 0,25 0,-50 0,50 0,0 0,0 0,25 0,-25 0,25 0,0 0,24 0,1 0,-25 0,24 24,-24-24,0 0,0 0,-1 0,-24 0,25 0,0 0,0 0,-25 0,50 0,-26 0,1 0,-25 0,25 0,-25 0,0 0</inkml:trace>
  <inkml:trace contextRef="#ctx0" brushRef="#br0" timeOffset="28115.6082">9252 10790,'0'0,"-24"0,-1 0,25 0,0 0,-25 0,25 0,-25 0,25 0,-25 0,1 0,-1 0,25 0,-25 0,25 0,-25 25,25-25,0 25,-25-25,25 0</inkml:trace>
  <inkml:trace contextRef="#ctx0" brushRef="#br0" timeOffset="29512.6881">10493 11708,'0'0,"0"0,-25 0,25 25,-50 24,50-24,0-25,-24 50,-1-50,25 0,0 24,-50 1,50-25,-25 0,25 25,0-25,-25 0,25 0</inkml:trace>
  <inkml:trace contextRef="#ctx0" brushRef="#br0" timeOffset="30580.7492">10195 11757,'0'0,"0"0,25 0,-25 0,25 25,-25 0,24-25,-24 25,25-25,-25 0,25 25,0-25,-25 0,0 0,25 24,0-24,-1 25,1-25,-25 0,25 0,0 0,-25 25,25-25,-25 0,24 0,-24 25,0-25,0 25</inkml:trace>
  <inkml:trace contextRef="#ctx0" brushRef="#br0" timeOffset="32825.8776">11113 11931,'0'0,"0"0,0 0,74 0,-24 0,-1 0,1 0,0 0,-1 0,-24 0,25 0,-25 0,-1 0,26 0,0 0,-26 0,26 25,-25-25,49 0,-24 0,-25 0,-1 0,1 0,0 0,25 25,-26-25,1 0,50 0,-51 0,1 0,0 0,25 0,-50 0,49 0,-49 0,25 0,-25 0,50 0,-50 0,24 0,1 0,0 0,0 0,-25 0,25 0,-25 24,0-24</inkml:trace>
  <inkml:trace contextRef="#ctx0" brushRef="#br0" timeOffset="34342.9644">11634 11162,'25'0,"24"-99,26-149,-1 99,0 25,-24-25,0 50,-50 49,0 50,0-24,24-1,-24 25,0-25,25 0,0 0,-25 25,0-24,0 24,25 0,-25 0,0 0,25 0,-25 0,0 24,24 1,-24-25,0 25,0 25,25-26,-25 26,0 0,25-26,0 26,0 0,-1-26,1 51,0-1,-25-24,0-1,25-24,-25 25,0-50,0 49,25-49,-25 25,0 50,0-51,0 26,0-25,0 24,0-49,0 25,0-25,0 25,0 0,0-25</inkml:trace>
  <inkml:trace contextRef="#ctx0" brushRef="#br0" timeOffset="35151.0106">12229 10815,'-25'0,"-24"0,24 0,0 0,0 0,0 0,1 0,24 0,-25 0,0 0,25 0,-25 0,0 0,1 0,-1 0,0 0,0 0,25 0,-25 0,25 0</inkml:trace>
  <inkml:trace contextRef="#ctx0" brushRef="#br0" timeOffset="35870.0516">12626 10939,'0'0,"0"25,0-1,0 26,0 24,0-49,0-25,0 50,0-50,0 25,0-25,0 49,0 1,0-25,0 0,0-25,0 0,0-25,0 0</inkml:trace>
  <inkml:trace contextRef="#ctx0" brushRef="#br0" timeOffset="38385.1955">11807 13246,'0'0,"0"0,0-25,0-50,0 26,0 49,0-50,0 25,0 1,0-26,25 0,-25 1,0-1,0 1,0 24,25 0,-25-25,25 26,-25 24,25-25,-25 0,24 25,-24-50,0 50,25-24,-25 24,25-25,-25 25,25-25,0 25,-25 0,24 0,-24 0,25 0,0 0,-25 0,25 0,0 0,-1 0,1 25,0-25,0 25,-25-1,25 26,-25-25,0 0,0-1,0 1,0-25,0 25,0 0,0 0,0-1,0 26,0 24,0-24,0-25,0 0,0-1,0-24,0 25,0-25,0 0,0 25,0 0,0-25,0 25,0-1,0 1,0 0,0 0,0 25,0-26,0-24,0 0,0 0</inkml:trace>
  <inkml:trace contextRef="#ctx0" brushRef="#br0" timeOffset="40052.2908">12303 13047,'0'0,"-24"0,24 0,-50-25,25 25,0 0,-24-24,-1 24,25 0,-24 0,24 0,0 0,25 0,-25 0,25 0,-24 0,24 0,-25 0</inkml:trace>
  <inkml:trace contextRef="#ctx0" brushRef="#br0" timeOffset="40791.3332">12725 13196,'0'0,"0"0,0 25,0-25,0 25,0 0,0 24,0 1,0-25,0-1,0 26,0 0,0-26,0 1,0 0,0 0,0 24,0-24,0 0,0-25,0 25,0-25,0 0,0-25,0 0,0 25</inkml:trace>
  <inkml:trace contextRef="#ctx0" brushRef="#br0" timeOffset="42217.4147">12552 13221,'0'0,"0"0,0 0,24 0,1 0,-25 0,25 0,-25 0,0 0,25 0,-25 0,25 0,-1 0,-24 0,25 0,-25 0,25 0,0 0,-25 0,25 0,-25 0,24 0,-24 0,25 25,0-25,-25 0,25 0,-25 0,25 0,-1 0,-24 0,25 0,-25 0,25 0,-25 0</inkml:trace>
  <inkml:trace contextRef="#ctx0" brushRef="#br0" timeOffset="44123.5237">13717 11931,'0'0,"25"0,0 0,0 0,0 0,49 0,-49 0,24 25,-24-25,0 0,0 0,24 0,-49 0,25 0,0 0,0 0,24 0,-49 0,25 0,-25 0,25 0,0 0,0 0,-25 0,24 0,-24 0,50 0,-50 0,25 0,-25 0,49 0,-49 0,25 0,0 0,0 0,-25 0,25 0,0 0,-1 0</inkml:trace>
  <inkml:trace contextRef="#ctx0" brushRef="#br0" timeOffset="45131.5813">14288 11559,'0'25,"0"-25,0 25,-25 24,25 1,0-25,0 24,0-24,-25 0,25-25,0 49,-25-24,25 0,0 0,0 24,0-49,0 25,0 25,0-50,0 25,0-1,0 26,0 25,0-51,0 26,0-25,0 0,0-1,25-24,-25 25,0-25,0 0</inkml:trace>
  <inkml:trace contextRef="#ctx0" brushRef="#br0" timeOffset="46242.6449">15727 11013,'0'25,"0"0,24 0,-24 24,25 1,-25-25,0 0,0 24,0-24,0 0,0 24,0 1,0 24,0 1,0-26,0-24,0 0,0 0,0-25,0 25,0-1,0 26,25 24,-25-24,0 0,25-50,-25 24,0 1,0-25,0-25,0 25,0-24,0-26</inkml:trace>
  <inkml:trace contextRef="#ctx0" brushRef="#br0" timeOffset="47787.7333">15776 11013,'0'-25,"25"25,0 0,-25 0,25 0,-25 0,24 0,1 0,-25 0,25 0,-25 0,25 0,-25 0,49 0,-49 0,25 0,-25 0,25 0,0 0,0 0,-1 0,1 0,-25 0,0 25,25-25,-25 25,25 0,-25-25,25 25,-25-25,0 49,0-49,0 25,24-25,-24 25,0 0,0-25,0 25,0-25,0 49,0-49,-24 25,-1-25,25 25,-25 0,-25-25,50 24,-24-24,-1 0,25 0,-25 0,25 0,-25 0,25 0,-49 0,49 25,-25-25,0 0,0 0,25 0,-25 0,25 0,0 0,0 0</inkml:trace>
  <inkml:trace contextRef="#ctx0" brushRef="#br0" timeOffset="49582.836">16198 11683,'0'0,"0"0,-25 0,0-25,25 0,0 25,0-24,0 24,0-25,0 0,25 25,0 0,-25 0,25 0,-1 0,-24 0,25 0,-25 0,0 0,25 0,-25 0,0 25,0-25,0 25,0-1,0 1,0 0,0-25,0 50,0-26,0 1,0 0,-25-25,25 25,-25 0,1-25,24 24,-25-24,0 0,0 50,25-50,0 0,0 0,0 0,0 0,25 0,0 0,-25 0,25 0,-1 0,1 0,-25 0,25 0,-25 0,25 0,-25 0,25 0,-1 0,-24 0,0 0,0-50</inkml:trace>
  <inkml:trace contextRef="#ctx0" brushRef="#br0" timeOffset="50720.901">16694 11708,'0'0,"25"0,-25 0,25 0,-1 0,1 0,25 0,-25 0,-1 0,1 0,0 0,0 0,-25 0,25 0,-25 25,49-25,-49 0,25 0,-25 0,50 0,-50 0</inkml:trace>
  <inkml:trace contextRef="#ctx0" brushRef="#br0" timeOffset="51698.9571">16992 11509,'0'0,"0"25,0 0,0 0,0 0,0-1,0 26,0-50,0 50,0-50,0 24,0-24,0 50,0-50,0 25,0 24,0-49,0 50,0-50,-25 0,25 0</inkml:trace>
  <inkml:trace contextRef="#ctx0" brushRef="#br0" timeOffset="52618.0096">17488 10988,'0'25,"0"-25,0 25,0 0,0 24,0 1,0 0,0-25,0 24,0-49,24 0,-24 25,0-25,0 50,0-26,25 1,0 25,-25-1,0-24,0 25,0-50,25 25,-25-25,0 0</inkml:trace>
  <inkml:trace contextRef="#ctx0" brushRef="#br0" timeOffset="53945.0855">17488 10988,'0'0,"0"0,24 0,1 0,0 0,0-24,0 24,-1-25,-24 25,25 0,0 0,-25 0,25 0,-25 0,25 0,0 0,-1 0,-24 0,25 0,-25 0,25 0,-25 25,25-25,-25 0,25 49,-25-24,0 0,0 0,0-1,0 1,0-25,0 25,0-25,0 25,0-25,-25 25,25-25,-25 0,0 25,25-25,-25 0,1 0,-1 0,25 0,-25 0,25 0,-25 0,0 0,25 0,-25 0,25 0,-24 0,24 24,-25-24,0 0,25 25</inkml:trace>
  <inkml:trace contextRef="#ctx0" brushRef="#br0" timeOffset="56680.242">17984 11609,'25'0,"-25"0,24 0,1 0,0 0,-25 0,50 0,-50 0,24 0,-24 0,25 0,0 0,-25 0,25 0,-25 0,25 0,-1 0,-24 0,25 0,-25 0,0 24,0 1,0-25,0 25,0-25,0 25,0-25,0 25,0-25,0 24,-25-24,1 25,24 0,-50 0,50-25,-25 25,25-25,-25 0,1 0,24 0,-25 0,25 0,0 0,0 0,49 0,-49 0,25 0,25 0,-25 0,-1 24,1-24,0 0,-25 0,0 0,25 25,-25-25,0 0,0 25,25-25,-25 25,0-25,0 25,0-25,0 24,0-24,0 0,-50 75,50-75,-50 25,50-25,-24 0,24 0,-25 0,0 0,25 0,-25 0,25 0,-25 0,25 0</inkml:trace>
  <inkml:trace contextRef="#ctx0" brushRef="#br0" timeOffset="58627.3533">18529 12278,'0'0,"-49"0,24 0,0 25,0-25,1 0,-26 0,25 0,0 0,1 0,-26 0,25 0,0 0,-49 0,24 0,1 0,-1 0,1 0,-26 0,26 0,-1 0,0 0,1 0,-1 0,25 0,-24 0,-1 0,-24 0,24 0,0 0,-24 0,0 0,24 0,0 25,1-25,24 0,-25 0,1 25,24-25,0 0,-49 0,49 0,0 0,-49 0,49 0,0 0,0 0,0 0,1 0,24 0,-25 0,0 0,0 0,0 0,-24 0,-1 0,-24 25,-1-25,26 0,24 0,0 0,-24 0,-1 0,0 0,1 0,-26 0,51-25,-1 25,0 0,25-25,0 25,0-25,0 0,0 25</inkml:trace>
  <inkml:trace contextRef="#ctx0" brushRef="#br0" timeOffset="60293.4486">16793 12898,'0'0,"0"0,-49 0,24 0,0 0,25-24,-25 24,25-25,0 25,0-25,0 0,0 25,0 0,0 0,50-25,-25 25,-1-49,1 24,0 25,25 0,-50 0,49 0,-49 0,25 0,0 0,0 25,-25-25,24 0,-24 25,0-25,0 24,0 1,0 0,0 0,0 24,0-24,0-25,0 25,0 0,-49-25,49 49,-50-49,1 0,24 25,-25 0,25-25,1 0,24 25,-25-25,25 25,-25-25,0 0,25 0,-25 0,25 0,0 24,25-24,-25 0,25 0,25 0,-26 25,26-25,0 0,24 0,-49 0,0 0,24 0,-49 0,25 0,-25 0,25 0,0 0,-25 0,24 0,1 0,-25 0,25 0,-25 0</inkml:trace>
  <inkml:trace contextRef="#ctx0" brushRef="#br0" timeOffset="61580.5223">19472 12105,'0'0,"0"0,25 0,-25 24,25-24,-25 0,24 0,1 0,0 0,-25 0,50 0,-50 0,24 0,26 0,-25 0,0 0,24 0,-24 0,0 0,0 0,-25 0,25 0</inkml:trace>
  <inkml:trace contextRef="#ctx0" brushRef="#br0" timeOffset="62768.5902">19720 11807,'0'0,"0"25,0-25,0 25,0-25,0 24,0 1,0 0,0 0,0 0,0-1,0-24,0 25,0 0,0 0,0 0,0 24,0-24,0 0,0 0,0 24,0-24,0 0,0-25,-25 25,25-25,0 25,0-1</inkml:trace>
  <inkml:trace contextRef="#ctx0" brushRef="#br0" timeOffset="63786.6484">19919 11981,'0'0,"-25"24,0 1,0 0,0 25,0-50,25 49,0-49,-24 25,-1-25,25 25,-25 25,25-50,-25 24,0 1,1 0,-1-25,25 0,0 0,0 0</inkml:trace>
  <inkml:trace contextRef="#ctx0" brushRef="#br0" timeOffset="64873.7106">19571 11857,'0'0,"0"0,0 0,0 0,0 24,0 1,0-25,25 25,-25-25,25 50,-25-50,25 24,-1-24,1 50,-25-50,25 50,-25-50,0 24,25-24,0 25,-25 0,0-25,0 25,24-25,-24 0,0 0,0 25,25-25,-25 25,0-25,0 24,25-24,0 0,-25 25,0-25,25 25,-25-25,0 25,25-25,-25 0</inkml:trace>
  <inkml:trace contextRef="#ctx0" brushRef="#br0" timeOffset="67100.838">10294 11658,'0'0,"0"25,25-25,-25 25,0-25,0 25,0-25,0 24,0 1,25 0,-25 0,0-25,0 25,0-25,0 24,0-24,25 25,-25 0,0 0,0-25,0 25,25-1,-25-24,0 25,0-25,0 25,0-25,0 25,0 0,0-1,24-24,-24 0,0 0</inkml:trace>
  <inkml:trace contextRef="#ctx0" brushRef="#br0" timeOffset="68307.9069">10096 11906,'0'0,"0"0,25 0,-1 0,1 0,0 0,-25 0,25 0,-25 0,49 0,-49 0,25 0,25 0,-25 0,0-25,-25 25,24 0,-24 0,25 0,0 0,-25 0,25 0,-25 0,25 0,-1-24,-24 24,25 0,-25 0,25 0,-25-25</inkml:trace>
  <inkml:trace contextRef="#ctx0" brushRef="#br0" timeOffset="69874.9966">20464 12427,'0'0,"0"0,50 0,-1 0,26 0,49-49,0 24,-74 0,49 25,-50-25,26 25,-26 0,1 0,0 0,24 25,-24-25,-1 0,1 0,-25 25,-1-25,-24 0,25 0,-25 0,50 0,-25 0,-1 0,26 0,0 0,-50 0,49 0,-24 0,0 0,24 0,-49 0,25 25,0-25,0 0,0 24,-25-24,0 0,0 0</inkml:trace>
  <inkml:trace contextRef="#ctx0" brushRef="#br0" timeOffset="71513.0904">20960 11782,'0'0,"0"-25,25-148,25-26,-25 150,-1-26,-24 26,50-1,-50 25,25 0,-25 1,0-26,0 0,25 26,-1-51,-24 50,0 1,0-26,25 50,0-50,0 1,0 49,-1-50,1 25,0 1,0 24,-25 0,25 0,-25 0,49 24,-49-24,25 50,-25-50,25 25,0 0,-25-1,24 1,1 0,0 25,0-26,-25 1,0 0,0-25,25 50,-1-1,-24-24,0 25,0-1,0-24,0 25,0-1,0-24,-24 25,24-1,0 26,-25-26,25 1,0-25,0 0,0-25,0 24,0 1,0 0,0-25,0 25,0 0,0-25,0 24,0-24,0 50,0-50,0 25,0-25,0 49,0-24,0-25,0 0</inkml:trace>
  <inkml:trace contextRef="#ctx0" brushRef="#br0" timeOffset="72292.1349">21630 11261,'-25'-24,"25"24,-49 0,49 0,-50 0,25 0,-49 0,49 0,0 0,0 0,1 0,-1 0,25 0,-50 24,25-24,-24 0,24 0,-25 0,50 0,0 0,0 25,25-25</inkml:trace>
  <inkml:trace contextRef="#ctx0" brushRef="#br0" timeOffset="73947.2296">21928 11559,'-25'0,"25"0,0 0,0 0,0-25,0-24,0 49,0-50,0 25,0 25,0 0,25-25,-25 1,0 24,24 0,1 0,0 0,-25 0,25 0,-25 0,25 0,-25 0,25 24,-25-24,0 25,0 0,0 0,0-25,0 25,0-25,0 24,0-24,0 25,0 0,0-25,0 25,0 0,0-1,0 1,0-25,0 50,-25-25,25-1,-50 1,50-25,-25 25,25-25,-25 0,25 0,25 0,-25 0,50 0,-25 0,0 0,24 0,-24 0,0 0,0 0,-25 0,24 0,-24 0,25 0,0 0,-25 0,25 0,-25 0</inkml:trace>
  <inkml:trace contextRef="#ctx0" brushRef="#br0" timeOffset="75774.3341">21060 13717,'-25'0,"25"0,0 0,0-50,0 1,0-1,0 25,0-49,0 0,0-26,0 76,0-1,0 0,0 25,0-25,0 25,0-50,0 1,25 49,-1-50,-24 25,0 25,25-24,0 24,-25-50,25 50,-25-25,25 25,-1-25,1 1,0 24,0-25,0 25,-25 0,49 0,-49 0,25 0,0 0,0 0,-1 0,1 0,-25 0,25 0,-25 0,0 0,25 0,-25 25,0-1,0-24,0 50,0 0,0 24,0-24,0-26,0 1,0 25,0-25,0 0,0-1,0-24,0 50,0 0,0-26,0 26,0-25,-25 0,25-1,0-24,0 0</inkml:trace>
  <inkml:trace contextRef="#ctx0" brushRef="#br0" timeOffset="77101.4099">21506 13271,'0'0,"0"0,0-25,-50 25,50 0,-24 0,-26 0,25 0,0 0,1 0,-1 0,25 0,-25 0,25 0,-25 0,0 0,25 0,-24 0,-1 0,25 0,-25 0,0 0</inkml:trace>
  <inkml:trace contextRef="#ctx0" brushRef="#br0" timeOffset="78539.4922">21754 13271,'0'24,"0"26,0 0,0-1,0 1,0-25,0-1,25 26,-25-25,0 24,0-24,0 25,0-25,0-1,0-24,0 25,0-25,0 0</inkml:trace>
  <inkml:trace contextRef="#ctx0" brushRef="#br0" timeOffset="81045.6356">21704 13345,'0'0,"0"0,0 0,25 0,-25 0,25 0,0 0,-25 0,25 0,-1 0,1 0,-25 0,25 0,-25 0,25 0,0 0,-25 0,24 0,-24 0,0 0,0 0,-24 0,-1 0,25 0,-25 0,25 0,0 0,-25 0,0 0,25 0,-24 0,24 0,-25 0,25 0,-25 0,0 0,25 0,-25-25,25 25,0 0,0 0,0 0,25 0,0 0</inkml:trace>
  <inkml:trace contextRef="#ctx0" brushRef="#br0" timeOffset="82251.7046">22424 12229,'0'0,"25"0,-25 0,0 0,0 25,24-25,1 0,-25 24,25-24,0 0,0 0,24 0,-24 0,0 0,24 25,-24-25,0 0,0 0,0 25,-1-25,-24 0,0 0</inkml:trace>
  <inkml:trace contextRef="#ctx0" brushRef="#br0" timeOffset="83011.7479">22672 11981,'0'0,"0"24,0 1,0-25,0 0,0 25,0-25,0 25,0-25,0 49,0-49,0 25,0 25,0-25,0 0,25 49,-25-49,0 0,0-1,24 26,-24-25,0 49,0-24,0-25,0-1,0 26,0-50,0 50,-24-50,24 49,-25-49,25 0,0 0,0-25</inkml:trace>
  <inkml:trace contextRef="#ctx0" brushRef="#br0" timeOffset="83937.801">23044 12526,'0'0</inkml:trace>
  <inkml:trace contextRef="#ctx0" brushRef="#br0" timeOffset="84726.8461">23044 12526,'25'0,"-25"0,49 0,-49 0,50 0,-25 0,-25 0,49 0,-49 0,50 0,-50 0</inkml:trace>
  <inkml:trace contextRef="#ctx0" brushRef="#br0" timeOffset="85565.8941">23466 12576,'0'0,"24"0,1 0,0 0,0 0,0 0,-1 0,1 0,0 0,-25 0,0 0</inkml:trace>
  <inkml:trace contextRef="#ctx0" brushRef="#br0" timeOffset="86822.9659">24111 12551,'0'0,"24"0,1 0,0 0,0 0,0 0,-1 0,26 0,-50 0,25 0,-25 25,25-25,-25 0,24 0,1 0,-25 25,25-25</inkml:trace>
  <inkml:trace contextRef="#ctx0" brushRef="#br0" timeOffset="88160.0424">24681 12601,'25'0,"24"0,-24 0,-25 0,50 0,-50 0,49 0,-49 0,25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FCE-6A94-4C4C-99BC-0CB869DBA365}" type="datetimeFigureOut">
              <a:rPr lang="ar-IQ" smtClean="0"/>
              <a:t>20/07/1441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7EFB-842E-4E59-A190-C5502EF771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745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FCE-6A94-4C4C-99BC-0CB869DBA365}" type="datetimeFigureOut">
              <a:rPr lang="ar-IQ" smtClean="0"/>
              <a:t>20/07/1441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7EFB-842E-4E59-A190-C5502EF771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3249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FCE-6A94-4C4C-99BC-0CB869DBA365}" type="datetimeFigureOut">
              <a:rPr lang="ar-IQ" smtClean="0"/>
              <a:t>20/07/1441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7EFB-842E-4E59-A190-C5502EF771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313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FCE-6A94-4C4C-99BC-0CB869DBA365}" type="datetimeFigureOut">
              <a:rPr lang="ar-IQ" smtClean="0"/>
              <a:t>20/07/1441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7EFB-842E-4E59-A190-C5502EF771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59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FCE-6A94-4C4C-99BC-0CB869DBA365}" type="datetimeFigureOut">
              <a:rPr lang="ar-IQ" smtClean="0"/>
              <a:t>20/07/1441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7EFB-842E-4E59-A190-C5502EF771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145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FCE-6A94-4C4C-99BC-0CB869DBA365}" type="datetimeFigureOut">
              <a:rPr lang="ar-IQ" smtClean="0"/>
              <a:t>20/07/1441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7EFB-842E-4E59-A190-C5502EF771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872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FCE-6A94-4C4C-99BC-0CB869DBA365}" type="datetimeFigureOut">
              <a:rPr lang="ar-IQ" smtClean="0"/>
              <a:t>20/07/1441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7EFB-842E-4E59-A190-C5502EF771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611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FCE-6A94-4C4C-99BC-0CB869DBA365}" type="datetimeFigureOut">
              <a:rPr lang="ar-IQ" smtClean="0"/>
              <a:t>20/07/1441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7EFB-842E-4E59-A190-C5502EF771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766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FCE-6A94-4C4C-99BC-0CB869DBA365}" type="datetimeFigureOut">
              <a:rPr lang="ar-IQ" smtClean="0"/>
              <a:t>20/07/1441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7EFB-842E-4E59-A190-C5502EF771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63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FCE-6A94-4C4C-99BC-0CB869DBA365}" type="datetimeFigureOut">
              <a:rPr lang="ar-IQ" smtClean="0"/>
              <a:t>20/07/1441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7EFB-842E-4E59-A190-C5502EF771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611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FCE-6A94-4C4C-99BC-0CB869DBA365}" type="datetimeFigureOut">
              <a:rPr lang="ar-IQ" smtClean="0"/>
              <a:t>20/07/1441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7EFB-842E-4E59-A190-C5502EF771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81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FAFCE-6A94-4C4C-99BC-0CB869DBA365}" type="datetimeFigureOut">
              <a:rPr lang="ar-IQ" smtClean="0"/>
              <a:t>20/07/1441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7EFB-842E-4E59-A190-C5502EF771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235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customXml" Target="../ink/ink2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760" y="476672"/>
            <a:ext cx="8499340" cy="568863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ar-IQ" dirty="0" smtClean="0"/>
          </a:p>
          <a:p>
            <a:r>
              <a:rPr lang="ar-IQ" dirty="0" smtClean="0">
                <a:solidFill>
                  <a:schemeClr val="tx1"/>
                </a:solidFill>
              </a:rPr>
              <a:t>ملاحظة اذا تم وضع اكثر كن مقياس مطري على نفس الكونتور فقراءتهم متساوية ويؤخذ واحد فقط </a:t>
            </a:r>
            <a:endParaRPr lang="ar-IQ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28760" y="71280"/>
              <a:ext cx="8519400" cy="3259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400" y="61920"/>
                <a:ext cx="8538120" cy="32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491480" y="3634560"/>
              <a:ext cx="7492320" cy="1339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2120" y="3625200"/>
                <a:ext cx="7511040" cy="13582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0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191"/>
    </mc:Choice>
    <mc:Fallback>
      <p:transition spd="slow" advTm="162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</Words>
  <Application>Microsoft Office PowerPoint</Application>
  <PresentationFormat>On-screen Show (4:3)</PresentationFormat>
  <Paragraphs>10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AL-RA'Y</dc:creator>
  <cp:lastModifiedBy>AL-RA'Y</cp:lastModifiedBy>
  <cp:revision>5</cp:revision>
  <dcterms:created xsi:type="dcterms:W3CDTF">2020-03-13T12:43:53Z</dcterms:created>
  <dcterms:modified xsi:type="dcterms:W3CDTF">2020-03-14T15:38:36Z</dcterms:modified>
</cp:coreProperties>
</file>