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7" r:id="rId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56095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062647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135094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01874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793465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365900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47116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42029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836476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775906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3185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615F3-BD28-4A5A-B0C2-7EBBF067AD0A}" type="datetimeFigureOut">
              <a:rPr lang="ar-IQ" smtClean="0"/>
              <a:t>21/07/1441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E5AED-6A0A-4399-9051-051C8EB56FED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35612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5631" y="187467"/>
            <a:ext cx="5540311" cy="3898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259632" y="4060637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cs typeface="+mj-cs"/>
              </a:rPr>
              <a:t>Fluid Mechanics Lectures</a:t>
            </a:r>
            <a:br>
              <a:rPr lang="en-US" sz="2400" dirty="0" smtClean="0">
                <a:cs typeface="+mj-cs"/>
              </a:rPr>
            </a:br>
            <a:r>
              <a:rPr lang="en-US" sz="2400" dirty="0" smtClean="0">
                <a:cs typeface="+mj-cs"/>
              </a:rPr>
              <a:t>2nd year/1st </a:t>
            </a:r>
            <a:r>
              <a:rPr lang="en-US" sz="2400" dirty="0" err="1" smtClean="0">
                <a:cs typeface="+mj-cs"/>
              </a:rPr>
              <a:t>semister</a:t>
            </a:r>
            <a:r>
              <a:rPr lang="en-US" sz="2400" dirty="0" smtClean="0">
                <a:cs typeface="+mj-cs"/>
              </a:rPr>
              <a:t>/2019-2020/Al-</a:t>
            </a:r>
            <a:r>
              <a:rPr lang="en-US" sz="2400" dirty="0" err="1" smtClean="0">
                <a:cs typeface="+mj-cs"/>
              </a:rPr>
              <a:t>Mustansiriyah</a:t>
            </a:r>
            <a:r>
              <a:rPr lang="en-US" sz="2400" dirty="0" smtClean="0">
                <a:cs typeface="+mj-cs"/>
              </a:rPr>
              <a:t> </a:t>
            </a:r>
            <a:r>
              <a:rPr lang="en-US" sz="2400" dirty="0" err="1" smtClean="0">
                <a:cs typeface="+mj-cs"/>
              </a:rPr>
              <a:t>unv</a:t>
            </a:r>
            <a:r>
              <a:rPr lang="en-US" sz="2400" dirty="0" smtClean="0">
                <a:cs typeface="+mj-cs"/>
              </a:rPr>
              <a:t>./College of engineering/Highway &amp;Transportation Dep.Lec.4</a:t>
            </a:r>
            <a:endParaRPr lang="ar-IQ" sz="2400" dirty="0"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04347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7"/>
    </mc:Choice>
    <mc:Fallback xmlns="">
      <p:transition spd="slow" advTm="937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29837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first step is to draw a free-body diagram of the liquid contain in the right half of the tank bottom.  (W1, W2, FH and FV)</a:t>
            </a:r>
            <a:br>
              <a:rPr lang="en-US" dirty="0" smtClean="0"/>
            </a:br>
            <a:endParaRPr lang="ar-IQ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203568"/>
            <a:ext cx="5716933" cy="339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318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400"/>
    </mc:Choice>
    <mc:Fallback xmlns="">
      <p:transition spd="slow" advTm="734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34</Words>
  <Application>Microsoft Office PowerPoint</Application>
  <PresentationFormat>On-screen Show (4:3)</PresentationFormat>
  <Paragraphs>2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The first step is to draw a free-body diagram of the liquid contain in the right half of the tank bottom.  (W1, W2, FH and FV) </vt:lpstr>
    </vt:vector>
  </TitlesOfParts>
  <Company>Ahmed-Under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AL-RA'Y</dc:creator>
  <cp:lastModifiedBy>AL-RA'Y</cp:lastModifiedBy>
  <cp:revision>22</cp:revision>
  <dcterms:created xsi:type="dcterms:W3CDTF">2020-03-13T15:36:13Z</dcterms:created>
  <dcterms:modified xsi:type="dcterms:W3CDTF">2020-03-15T07:36:21Z</dcterms:modified>
</cp:coreProperties>
</file>