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0" r:id="rId3"/>
    <p:sldId id="293" r:id="rId4"/>
    <p:sldId id="291" r:id="rId5"/>
    <p:sldId id="292" r:id="rId6"/>
    <p:sldId id="294" r:id="rId7"/>
    <p:sldId id="295" r:id="rId8"/>
    <p:sldId id="296" r:id="rId9"/>
    <p:sldId id="297" r:id="rId10"/>
    <p:sldId id="298" r:id="rId11"/>
    <p:sldId id="303" r:id="rId12"/>
    <p:sldId id="299" r:id="rId13"/>
    <p:sldId id="300" r:id="rId14"/>
    <p:sldId id="301" r:id="rId15"/>
    <p:sldId id="302" r:id="rId16"/>
    <p:sldId id="265" r:id="rId17"/>
    <p:sldId id="304" r:id="rId18"/>
    <p:sldId id="266" r:id="rId19"/>
    <p:sldId id="310" r:id="rId20"/>
    <p:sldId id="306" r:id="rId21"/>
    <p:sldId id="309" r:id="rId22"/>
    <p:sldId id="308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3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2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5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2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8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D2EB-3756-465D-8B44-3105FFA2E52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0508-CC2E-4706-8FB6-B9FD6E782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89" y="2024115"/>
            <a:ext cx="222857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8255" y="34926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0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8255" y="34926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8" y="4062633"/>
            <a:ext cx="192381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8255" y="34926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8" y="4062633"/>
            <a:ext cx="1923810" cy="1371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1483" y="50732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8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8255" y="34926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8" y="4062633"/>
            <a:ext cx="1923810" cy="1371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1483" y="50732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00066" y="5677985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(+)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172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8" y="2705577"/>
            <a:ext cx="1771429" cy="11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8255" y="34926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8" y="4062633"/>
            <a:ext cx="1923810" cy="1371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1483" y="50732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75317" y="5622165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(+)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3820" y="5947952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(+)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313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2402687_10216635697058674_5674186800617226240_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-417" r="18848" b="69701"/>
          <a:stretch/>
        </p:blipFill>
        <p:spPr bwMode="auto">
          <a:xfrm>
            <a:off x="3440424" y="618848"/>
            <a:ext cx="5181061" cy="19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2402687_10216635697058674_5674186800617226240_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3"/>
          <a:stretch/>
        </p:blipFill>
        <p:spPr bwMode="auto">
          <a:xfrm>
            <a:off x="2957099" y="2246811"/>
            <a:ext cx="6336000" cy="43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52402687_10216635697058674_5674186800617226240_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-417" r="18848" b="69701"/>
          <a:stretch/>
        </p:blipFill>
        <p:spPr bwMode="auto">
          <a:xfrm>
            <a:off x="3534568" y="161648"/>
            <a:ext cx="5181061" cy="19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744583"/>
            <a:ext cx="769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 smtClean="0"/>
              <a:t>Distance to highest and lowest points in crest and sag curves</a:t>
            </a:r>
            <a:endParaRPr lang="en-GB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507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96" y="1831111"/>
            <a:ext cx="6849674" cy="29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9" y="744583"/>
            <a:ext cx="769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 smtClean="0"/>
              <a:t>Distance to highest and lowest points in crest and sag curves</a:t>
            </a:r>
            <a:endParaRPr lang="en-GB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7378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75" y="1900372"/>
            <a:ext cx="2228571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8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7" y="562927"/>
            <a:ext cx="7495138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33" y="262481"/>
            <a:ext cx="7495138" cy="295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48" y="3353202"/>
            <a:ext cx="5292000" cy="32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2595562"/>
            <a:ext cx="2733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6" r="3451"/>
          <a:stretch/>
        </p:blipFill>
        <p:spPr>
          <a:xfrm>
            <a:off x="1963238" y="1516379"/>
            <a:ext cx="8055973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095" y="851717"/>
            <a:ext cx="9103894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Distances are measured horizontally and vertically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Rate of change in slope with distance is constant = r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 = 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095" y="2474725"/>
            <a:ext cx="10078452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L= length of vertical curve measured horizontally.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St. = station = 100 m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St. = 1+00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percent longitudinal grades or slopes of tangents.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+g = upgrade,      -g = downgrade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algebraic difference in grades = g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g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750" y="977332"/>
            <a:ext cx="10042358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r= rate of change in grade per station (or 100m) = A/L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P.V.C. (PVC) = point of beginning of vertical curve =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oint of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ertical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urvature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P.V.I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(PVI) = point of vertical intersection or vertex =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oint of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ertical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ntersection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P.V.T. (PVT) = point of vertical tangency = end of V.C.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∆y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difference in elevation between tangent &amp; curve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∆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= difference in elevation at P.V.I.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horizontal distance in stations from P.V.C. or P.V.T. to the required point.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Y= elevation of point on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curve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75" y="1900372"/>
            <a:ext cx="2228571" cy="217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5348" y="3797479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12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204334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776" y="3823605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5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204334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81054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3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204334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81054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91396" y="5430336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9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19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8113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806121" y="649433"/>
            <a:ext cx="59068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Parabolic symmetrical curve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782050" y="1206243"/>
            <a:ext cx="5994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1" y="1599204"/>
            <a:ext cx="2485714" cy="36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38" y="3340278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&gt; g2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78333" y="492088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g1 &lt; g2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9145" y="5617026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= g2 – g1 = (-)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6330" y="600456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 The signal of </a:t>
            </a:r>
            <a:r>
              <a:rPr lang="en-GB" b="1" dirty="0" smtClean="0"/>
              <a:t>A and r = (-)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2" y="1651695"/>
            <a:ext cx="2257143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548</Words>
  <Application>Microsoft Office PowerPoint</Application>
  <PresentationFormat>Custom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Al-Mumaiz</dc:creator>
  <cp:lastModifiedBy>Abeer Jameel</cp:lastModifiedBy>
  <cp:revision>61</cp:revision>
  <dcterms:created xsi:type="dcterms:W3CDTF">2020-04-30T12:10:49Z</dcterms:created>
  <dcterms:modified xsi:type="dcterms:W3CDTF">2020-05-03T05:08:19Z</dcterms:modified>
</cp:coreProperties>
</file>