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65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32" y="9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ED3C-6D80-4EF3-938A-42CBC77CBA23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67A90-9BDA-4E10-A28C-DBC414E34047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ED3C-6D80-4EF3-938A-42CBC77CBA23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67A90-9BDA-4E10-A28C-DBC414E3404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ED3C-6D80-4EF3-938A-42CBC77CBA23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67A90-9BDA-4E10-A28C-DBC414E3404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ED3C-6D80-4EF3-938A-42CBC77CBA23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67A90-9BDA-4E10-A28C-DBC414E3404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ED3C-6D80-4EF3-938A-42CBC77CBA23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67A90-9BDA-4E10-A28C-DBC414E34047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ED3C-6D80-4EF3-938A-42CBC77CBA23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67A90-9BDA-4E10-A28C-DBC414E3404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ED3C-6D80-4EF3-938A-42CBC77CBA23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67A90-9BDA-4E10-A28C-DBC414E34047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ED3C-6D80-4EF3-938A-42CBC77CBA23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67A90-9BDA-4E10-A28C-DBC414E3404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ED3C-6D80-4EF3-938A-42CBC77CBA23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67A90-9BDA-4E10-A28C-DBC414E3404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ED3C-6D80-4EF3-938A-42CBC77CBA23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67A90-9BDA-4E10-A28C-DBC414E34047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ED3C-6D80-4EF3-938A-42CBC77CBA23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67A90-9BDA-4E10-A28C-DBC414E3404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DAFED3C-6D80-4EF3-938A-42CBC77CBA23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D767A90-9BDA-4E10-A28C-DBC414E34047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Highway pavement lab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18648" cy="1752600"/>
          </a:xfrm>
        </p:spPr>
        <p:txBody>
          <a:bodyPr/>
          <a:lstStyle/>
          <a:p>
            <a:pPr algn="ctr"/>
            <a:r>
              <a:rPr lang="en-GB" sz="4800" b="1" dirty="0" smtClean="0">
                <a:solidFill>
                  <a:srgbClr val="002060"/>
                </a:solidFill>
              </a:rPr>
              <a:t>Soil classification </a:t>
            </a:r>
          </a:p>
          <a:p>
            <a:endParaRPr lang="en-GB" dirty="0" smtClean="0"/>
          </a:p>
          <a:p>
            <a:pPr algn="ctr"/>
            <a:r>
              <a:rPr lang="en-GB" b="1" dirty="0" smtClean="0">
                <a:solidFill>
                  <a:schemeClr val="accent6">
                    <a:lumMod val="50000"/>
                  </a:schemeClr>
                </a:solidFill>
              </a:rPr>
              <a:t>Dr Abeer K. Jameel        Dr </a:t>
            </a:r>
            <a:r>
              <a:rPr lang="en-GB" b="1" dirty="0" err="1" smtClean="0">
                <a:solidFill>
                  <a:schemeClr val="accent6">
                    <a:lumMod val="50000"/>
                  </a:schemeClr>
                </a:solidFill>
              </a:rPr>
              <a:t>Maha.O</a:t>
            </a:r>
            <a:r>
              <a:rPr lang="en-GB" b="1" dirty="0" smtClean="0">
                <a:solidFill>
                  <a:schemeClr val="accent6">
                    <a:lumMod val="50000"/>
                  </a:schemeClr>
                </a:solidFill>
              </a:rPr>
              <a:t> Al-</a:t>
            </a:r>
            <a:r>
              <a:rPr lang="en-GB" b="1" dirty="0" err="1" smtClean="0">
                <a:solidFill>
                  <a:schemeClr val="accent6">
                    <a:lumMod val="50000"/>
                  </a:schemeClr>
                </a:solidFill>
              </a:rPr>
              <a:t>mumaiz</a:t>
            </a:r>
            <a:r>
              <a:rPr lang="en-GB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GB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42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3"/>
    </mc:Choice>
    <mc:Fallback>
      <p:transition spd="slow" advTm="2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Soil Classification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165892" cy="445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Up Arrow 3"/>
          <p:cNvSpPr/>
          <p:nvPr/>
        </p:nvSpPr>
        <p:spPr>
          <a:xfrm rot="7000808">
            <a:off x="4830996" y="2288783"/>
            <a:ext cx="223434" cy="110323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Up Arrow 5"/>
          <p:cNvSpPr/>
          <p:nvPr/>
        </p:nvSpPr>
        <p:spPr>
          <a:xfrm rot="7000808">
            <a:off x="5675091" y="3021197"/>
            <a:ext cx="191426" cy="100655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Up Arrow 6"/>
          <p:cNvSpPr/>
          <p:nvPr/>
        </p:nvSpPr>
        <p:spPr>
          <a:xfrm rot="7000808">
            <a:off x="4680924" y="3381237"/>
            <a:ext cx="191426" cy="100655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Up Arrow 7"/>
          <p:cNvSpPr/>
          <p:nvPr/>
        </p:nvSpPr>
        <p:spPr>
          <a:xfrm rot="7000808">
            <a:off x="7777267" y="4245333"/>
            <a:ext cx="191426" cy="100655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Up Arrow 8"/>
          <p:cNvSpPr/>
          <p:nvPr/>
        </p:nvSpPr>
        <p:spPr>
          <a:xfrm rot="2560030" flipH="1">
            <a:off x="7035528" y="5205113"/>
            <a:ext cx="175784" cy="117614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Up Arrow 10"/>
          <p:cNvSpPr/>
          <p:nvPr/>
        </p:nvSpPr>
        <p:spPr>
          <a:xfrm rot="2560030" flipH="1">
            <a:off x="5955407" y="4485034"/>
            <a:ext cx="175784" cy="117614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68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Soil Classification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916305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68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Soil Classification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776287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68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Soil Classification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2962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8960"/>
            <a:ext cx="7952234" cy="3929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68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Soil Classification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717232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68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Soil Classification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410575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68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Soil Classification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671414"/>
            <a:ext cx="8715375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68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Soil Classification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13435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68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Soil Classification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92" y="332656"/>
            <a:ext cx="7719933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68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4018"/>
            <a:ext cx="7187133" cy="6135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68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90600"/>
          </a:xfrm>
        </p:spPr>
        <p:txBody>
          <a:bodyPr/>
          <a:lstStyle/>
          <a:p>
            <a:r>
              <a:rPr lang="en-GB" dirty="0" smtClean="0"/>
              <a:t>Sol Classification </a:t>
            </a:r>
            <a:endParaRPr lang="en-GB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229600" cy="2499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573016"/>
            <a:ext cx="7920880" cy="2835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58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16"/>
    </mc:Choice>
    <mc:Fallback>
      <p:transition spd="slow" advTm="19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69246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573016"/>
            <a:ext cx="6460579" cy="229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68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Soil Classification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3"/>
            <a:ext cx="7560840" cy="395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68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6200775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20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42" y="404664"/>
            <a:ext cx="603885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681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560070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67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280920" cy="50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42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5544616" cy="2038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12976"/>
            <a:ext cx="580072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88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4448175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84784"/>
            <a:ext cx="293115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923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597217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6912"/>
            <a:ext cx="6164535" cy="2690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46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Soil Classification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148"/>
            <a:ext cx="5551165" cy="4451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50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Soil Classification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6321499" cy="383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162550"/>
            <a:ext cx="497205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33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Soil Classification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460432" cy="162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46242"/>
            <a:ext cx="7185050" cy="211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301208"/>
            <a:ext cx="8502154" cy="791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51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6712"/>
            <a:ext cx="85344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2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Soil Classification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721704" cy="2918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28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Soil Classification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34"/>
          <a:stretch/>
        </p:blipFill>
        <p:spPr bwMode="auto">
          <a:xfrm>
            <a:off x="209550" y="1556793"/>
            <a:ext cx="8724900" cy="255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61950" y="4149080"/>
            <a:ext cx="8724900" cy="2222351"/>
            <a:chOff x="361950" y="4149080"/>
            <a:chExt cx="8724900" cy="2222351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455"/>
            <a:stretch/>
          </p:blipFill>
          <p:spPr bwMode="auto">
            <a:xfrm>
              <a:off x="361950" y="4149080"/>
              <a:ext cx="8724900" cy="1986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580" y="5733256"/>
              <a:ext cx="8343900" cy="638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4432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Soil Classification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93"/>
          <a:stretch/>
        </p:blipFill>
        <p:spPr bwMode="auto">
          <a:xfrm>
            <a:off x="395536" y="1556792"/>
            <a:ext cx="8553450" cy="1590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23"/>
          <a:stretch/>
        </p:blipFill>
        <p:spPr bwMode="auto">
          <a:xfrm>
            <a:off x="395536" y="3356992"/>
            <a:ext cx="8553450" cy="123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76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31</TotalTime>
  <Words>47</Words>
  <Application>Microsoft Office PowerPoint</Application>
  <PresentationFormat>On-screen Show (4:3)</PresentationFormat>
  <Paragraphs>21</Paragraphs>
  <Slides>28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Clarity</vt:lpstr>
      <vt:lpstr>Highway pavement lab</vt:lpstr>
      <vt:lpstr>Sol Classification </vt:lpstr>
      <vt:lpstr>Soil Classification </vt:lpstr>
      <vt:lpstr>Soil Classification </vt:lpstr>
      <vt:lpstr>Soil Classification </vt:lpstr>
      <vt:lpstr>PowerPoint Presentation</vt:lpstr>
      <vt:lpstr>Soil Classification </vt:lpstr>
      <vt:lpstr>Soil Classification</vt:lpstr>
      <vt:lpstr>Soil Classification</vt:lpstr>
      <vt:lpstr>Soil Classification</vt:lpstr>
      <vt:lpstr>Soil Classification</vt:lpstr>
      <vt:lpstr>Soil Classification</vt:lpstr>
      <vt:lpstr>Soil Classification</vt:lpstr>
      <vt:lpstr>Soil Classification</vt:lpstr>
      <vt:lpstr>Soil Classification</vt:lpstr>
      <vt:lpstr>Soil Classification</vt:lpstr>
      <vt:lpstr>Soil Classification</vt:lpstr>
      <vt:lpstr>Soil Classification</vt:lpstr>
      <vt:lpstr>PowerPoint Presentation</vt:lpstr>
      <vt:lpstr>PowerPoint Presentation</vt:lpstr>
      <vt:lpstr>Soil Classification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Birmingham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Highway pavement lab</dc:title>
  <dc:creator>Abeer Jameel</dc:creator>
  <cp:lastModifiedBy>Abeer Jameel</cp:lastModifiedBy>
  <cp:revision>4</cp:revision>
  <dcterms:created xsi:type="dcterms:W3CDTF">2020-05-20T02:42:31Z</dcterms:created>
  <dcterms:modified xsi:type="dcterms:W3CDTF">2020-05-20T03:14:17Z</dcterms:modified>
</cp:coreProperties>
</file>