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693400"/>
  <p:notesSz cx="77724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227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</dc:creator>
  <cp:lastModifiedBy>suzan</cp:lastModifiedBy>
  <cp:revision>1</cp:revision>
  <dcterms:created xsi:type="dcterms:W3CDTF">2019-01-12T15:36:59Z</dcterms:created>
  <dcterms:modified xsi:type="dcterms:W3CDTF">2020-09-30T18:15:49Z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2019-01-12T00:00:00Z</vt:filetime>
  </property>
  <property fmtid="{D5CDD505-2E9C-101B-9397-08002B2CF9AE}" pid="3" name="LastSaved">
    <vt:filetime>2019-01-12T00:00:00Z</vt:filetime>
  </property>
</Properties>
</file>