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D6C7F-CD29-4CEC-A11E-7ACB92DB0CD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44635-1CC0-435B-9DBF-00F4F5AD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44635-1CC0-435B-9DBF-00F4F5AD4D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0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3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4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6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7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1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4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141B-E206-4BEE-AEDC-00A641DEC33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429B-C57E-475C-B855-B0963FA2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7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952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1450"/>
            <a:ext cx="464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990600"/>
            <a:ext cx="75723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305050"/>
            <a:ext cx="76676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334000"/>
            <a:ext cx="40100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98" y="5529943"/>
            <a:ext cx="73914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1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52400"/>
            <a:ext cx="29241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43175"/>
            <a:ext cx="44100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29074"/>
            <a:ext cx="21526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58578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2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61937"/>
            <a:ext cx="41910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3934"/>
            <a:ext cx="99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37" y="1752599"/>
            <a:ext cx="597217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1333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24474"/>
            <a:ext cx="21431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42479" y="5816083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479" y="5816083"/>
                <a:ext cx="43152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8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228600"/>
                <a:ext cx="2183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To check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28600"/>
                <a:ext cx="218386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235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597932"/>
                <a:ext cx="4794326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97932"/>
                <a:ext cx="4794326" cy="8249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600200"/>
                <a:ext cx="5565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𝑺𝒐𝒍𝒖𝒕𝒊𝒐𝒏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𝒍𝒊𝒏𝒆𝒂𝒓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𝒆𝒒𝒖𝒂𝒕𝒊𝒐𝒏𝒔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𝒃𝒚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𝑰𝒏𝒗𝒆𝒓𝒔𝒆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𝑴𝒂𝒕𝒓𝒊𝒙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556594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2025134"/>
            <a:ext cx="258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linear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53934" y="2394466"/>
                <a:ext cx="299575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34" y="2394466"/>
                <a:ext cx="2995755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58616" y="4823154"/>
                <a:ext cx="1624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6" y="4823154"/>
                <a:ext cx="162467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82024" y="5193268"/>
                <a:ext cx="998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𝐴𝑋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024" y="5193268"/>
                <a:ext cx="99803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8616" y="5562600"/>
                <a:ext cx="1830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𝐴𝑋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6" y="5562600"/>
                <a:ext cx="183018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1232" y="6096000"/>
                <a:ext cx="1224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232" y="6096000"/>
                <a:ext cx="122495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53934" y="3581400"/>
                <a:ext cx="3114571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34" y="3581400"/>
                <a:ext cx="3114571" cy="97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75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38576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90323"/>
            <a:ext cx="99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97853" y="3172737"/>
                <a:ext cx="1459759" cy="664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𝑎𝑑𝑗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853" y="3172737"/>
                <a:ext cx="1459759" cy="6649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3837663"/>
                <a:ext cx="2493311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837663"/>
                <a:ext cx="2493311" cy="8286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8600" y="3835867"/>
                <a:ext cx="3630738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𝐴𝑑𝑗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31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−13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−28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35867"/>
                <a:ext cx="3630738" cy="8304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8713" y="5215383"/>
                <a:ext cx="3013069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713" y="5215383"/>
                <a:ext cx="3013069" cy="8304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48713" y="1600200"/>
                <a:ext cx="5089022" cy="1101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+8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17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=61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𝑒𝑥𝑖𝑠𝑡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713" y="1600200"/>
                <a:ext cx="5089022" cy="11019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9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1905000"/>
                <a:ext cx="5011628" cy="1675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+31×0+19×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−8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−13×0−6×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−8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17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−20×0−28×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−8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5011628" cy="1675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0" y="685800"/>
                <a:ext cx="4151649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31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−13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17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−20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−28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85800"/>
                <a:ext cx="4151649" cy="8304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4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67056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85875"/>
            <a:ext cx="77057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29063"/>
            <a:ext cx="22574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343400"/>
            <a:ext cx="7791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5448300"/>
            <a:ext cx="47815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4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58197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76676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9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5242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7675"/>
            <a:ext cx="7943850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7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3425746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dirty="0" smtClean="0">
                          <a:latin typeface="Cambria Math"/>
                        </a:rPr>
                        <m:t>:   </m:t>
                      </m:r>
                      <m:r>
                        <a:rPr lang="en-US" b="1" i="1" dirty="0" smtClean="0">
                          <a:latin typeface="Cambria Math"/>
                        </a:rPr>
                        <m:t>𝑰𝒇</m:t>
                      </m:r>
                      <m:r>
                        <a:rPr lang="en-US" b="1" i="1" dirty="0" smtClean="0"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latin typeface="Cambria Math"/>
                        </a:rPr>
                        <m:t>𝑨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3425746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0" y="532587"/>
                <a:ext cx="1367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det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2587"/>
                <a:ext cx="136761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42767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114675"/>
            <a:ext cx="51530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760095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0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770572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5553075"/>
            <a:ext cx="37433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40005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  <a:endParaRPr lang="en-US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43910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733800"/>
            <a:ext cx="76200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7" y="5538787"/>
            <a:ext cx="885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6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157162"/>
            <a:ext cx="41433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9" y="1981200"/>
            <a:ext cx="952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47900"/>
            <a:ext cx="41814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209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343400"/>
            <a:ext cx="30099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53013"/>
            <a:ext cx="22479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5934075"/>
            <a:ext cx="22288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0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24669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533400"/>
            <a:ext cx="74771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22002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762250"/>
            <a:ext cx="753427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0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544</Words>
  <Application>Microsoft Office PowerPoint</Application>
  <PresentationFormat>On-screen Show (4:3)</PresentationFormat>
  <Paragraphs>29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32</cp:revision>
  <dcterms:created xsi:type="dcterms:W3CDTF">2020-07-13T09:03:48Z</dcterms:created>
  <dcterms:modified xsi:type="dcterms:W3CDTF">2021-06-15T23:44:37Z</dcterms:modified>
</cp:coreProperties>
</file>