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5" r:id="rId13"/>
    <p:sldId id="268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1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Compiler Design</a:t>
            </a:r>
            <a:endParaRPr lang="ar-IQ" sz="54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First  Lecture</a:t>
            </a:r>
            <a:endParaRPr lang="ar-IQ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07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Example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</a:rPr>
              <a:t>Print the number of words in the string?</a:t>
            </a:r>
            <a:endParaRPr lang="en-US" sz="2500" dirty="0" smtClean="0"/>
          </a:p>
          <a:p>
            <a:pPr marL="0" indent="0">
              <a:buNone/>
            </a:pPr>
            <a:r>
              <a:rPr lang="en-US" sz="2400" dirty="0" smtClean="0"/>
              <a:t>            </a:t>
            </a:r>
            <a:r>
              <a:rPr lang="en-US" sz="2400" dirty="0"/>
              <a:t>String s = "hello dear how are you what did do yesterday";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int</a:t>
            </a:r>
            <a:r>
              <a:rPr lang="en-US" sz="2400" dirty="0"/>
              <a:t> m = 1;</a:t>
            </a:r>
          </a:p>
          <a:p>
            <a:pPr marL="0" indent="0">
              <a:buNone/>
            </a:pPr>
            <a:r>
              <a:rPr lang="nn-NO" sz="2400" dirty="0"/>
              <a:t>            for (int i = 1; i &lt; s.Length; i++)</a:t>
            </a:r>
          </a:p>
          <a:p>
            <a:pPr marL="0" indent="0">
              <a:buNone/>
            </a:pPr>
            <a:r>
              <a:rPr lang="en-US" sz="2400" dirty="0"/>
              <a:t>                if (s[i] == ' ')</a:t>
            </a:r>
          </a:p>
          <a:p>
            <a:pPr marL="0" indent="0">
              <a:buNone/>
            </a:pPr>
            <a:r>
              <a:rPr lang="en-US" sz="2400" dirty="0"/>
              <a:t>                    m = m + 1;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Console.WriteLine</a:t>
            </a:r>
            <a:r>
              <a:rPr lang="en-US" sz="2400" dirty="0"/>
              <a:t>(m);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Console.ReadKey</a:t>
            </a:r>
            <a:r>
              <a:rPr lang="en-US" sz="2400" dirty="0"/>
              <a:t>();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425481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Example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</a:rPr>
              <a:t>Print the char after char ‘d’  in the string?</a:t>
            </a:r>
            <a:endParaRPr lang="en-US" sz="2500" dirty="0" smtClean="0"/>
          </a:p>
          <a:p>
            <a:pPr marL="0" indent="0">
              <a:buNone/>
            </a:pPr>
            <a:r>
              <a:rPr lang="en-US" sz="2400" dirty="0" smtClean="0"/>
              <a:t>            </a:t>
            </a:r>
            <a:r>
              <a:rPr lang="en-US" sz="2400" dirty="0"/>
              <a:t>String s = "hello dear how are you what did do yesterday";</a:t>
            </a:r>
          </a:p>
          <a:p>
            <a:pPr marL="0" indent="0">
              <a:buNone/>
            </a:pPr>
            <a:r>
              <a:rPr lang="nn-NO" sz="2400" dirty="0"/>
              <a:t>             for (int i = 1; i &lt; s.Length; i++)</a:t>
            </a:r>
          </a:p>
          <a:p>
            <a:pPr marL="0" indent="0">
              <a:buNone/>
            </a:pPr>
            <a:r>
              <a:rPr lang="en-US" sz="2400" dirty="0"/>
              <a:t>                if (s[i] == 'd')</a:t>
            </a:r>
          </a:p>
          <a:p>
            <a:pPr marL="0" indent="0">
              <a:buNone/>
            </a:pPr>
            <a:r>
              <a:rPr lang="en-US" sz="2400" dirty="0"/>
              <a:t>                    </a:t>
            </a:r>
            <a:r>
              <a:rPr lang="en-US" sz="2400" dirty="0" err="1"/>
              <a:t>Console.WriteLine</a:t>
            </a:r>
            <a:r>
              <a:rPr lang="en-US" sz="2400" dirty="0"/>
              <a:t>(s[i+1]);            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Console.ReadKey</a:t>
            </a:r>
            <a:r>
              <a:rPr lang="en-US" sz="2400" dirty="0"/>
              <a:t>();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8513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Example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Using Foreach</a:t>
            </a:r>
          </a:p>
          <a:p>
            <a:r>
              <a:rPr lang="en-US" sz="2400" dirty="0"/>
              <a:t>This is the easiest, </a:t>
            </a:r>
            <a:r>
              <a:rPr lang="en-US" sz="2400" dirty="0" smtClean="0"/>
              <a:t>loop.</a:t>
            </a:r>
          </a:p>
          <a:p>
            <a:r>
              <a:rPr lang="en-US" sz="2400" dirty="0"/>
              <a:t>Foreach uses no integer index. </a:t>
            </a:r>
            <a:r>
              <a:rPr lang="en-US" sz="2400" dirty="0" smtClean="0"/>
              <a:t>it </a:t>
            </a:r>
            <a:r>
              <a:rPr lang="en-US" sz="2400" dirty="0"/>
              <a:t>returns each element in order.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   </a:t>
            </a:r>
          </a:p>
          <a:p>
            <a:pPr marL="0" indent="0">
              <a:buNone/>
            </a:pPr>
            <a:r>
              <a:rPr lang="en-US" sz="2400"/>
              <a:t> </a:t>
            </a:r>
            <a:r>
              <a:rPr lang="en-US" sz="2400" smtClean="0"/>
              <a:t>         string </a:t>
            </a:r>
            <a:r>
              <a:rPr lang="en-US" sz="2400" dirty="0"/>
              <a:t>s = "Computer Science";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foreach</a:t>
            </a:r>
            <a:r>
              <a:rPr lang="en-US" sz="2400" dirty="0"/>
              <a:t> (char c in s)</a:t>
            </a:r>
          </a:p>
          <a:p>
            <a:pPr marL="0" indent="0">
              <a:buNone/>
            </a:pPr>
            <a:r>
              <a:rPr lang="en-US" sz="2400" dirty="0"/>
              <a:t>                </a:t>
            </a:r>
            <a:r>
              <a:rPr lang="en-US" sz="2400" dirty="0" err="1"/>
              <a:t>Console.WriteLine</a:t>
            </a:r>
            <a:r>
              <a:rPr lang="en-US" sz="2400" dirty="0"/>
              <a:t>(c);</a:t>
            </a:r>
          </a:p>
          <a:p>
            <a:pPr marL="0" indent="0">
              <a:buNone/>
            </a:pPr>
            <a:r>
              <a:rPr lang="en-US" sz="2400" dirty="0"/>
              <a:t>                 </a:t>
            </a:r>
            <a:r>
              <a:rPr lang="en-US" sz="2400" dirty="0" err="1"/>
              <a:t>Console.ReadKey</a:t>
            </a:r>
            <a:r>
              <a:rPr lang="en-US" sz="2400" dirty="0"/>
              <a:t>();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50194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String </a:t>
            </a:r>
            <a:r>
              <a:rPr lang="en-US" b="1" dirty="0" smtClean="0">
                <a:solidFill>
                  <a:srgbClr val="0070C0"/>
                </a:solidFill>
              </a:rPr>
              <a:t>methods - String.Concat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            </a:t>
            </a:r>
            <a:endParaRPr lang="en-US" sz="2400" dirty="0"/>
          </a:p>
          <a:p>
            <a:pPr marL="0" indent="0">
              <a:buNone/>
            </a:pPr>
            <a:r>
              <a:rPr lang="en-US" sz="2800" dirty="0"/>
              <a:t>With </a:t>
            </a:r>
            <a:r>
              <a:rPr lang="en-US" sz="2800" b="1" dirty="0" err="1">
                <a:solidFill>
                  <a:srgbClr val="C00000"/>
                </a:solidFill>
              </a:rPr>
              <a:t>concat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two or more strings become one. It is possible to concatenate two or more strings with several syntax forms. We use the plus operator and the </a:t>
            </a:r>
            <a:r>
              <a:rPr lang="en-US" sz="2800" dirty="0" err="1"/>
              <a:t>string.Concat</a:t>
            </a:r>
            <a:r>
              <a:rPr lang="en-US" sz="2800" dirty="0"/>
              <a:t> method. The plus compiles into </a:t>
            </a:r>
            <a:r>
              <a:rPr lang="en-US" sz="2800" dirty="0" err="1"/>
              <a:t>string.Concat</a:t>
            </a:r>
            <a:r>
              <a:rPr lang="en-US" sz="2800" dirty="0"/>
              <a:t>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39410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String </a:t>
            </a:r>
            <a:r>
              <a:rPr lang="en-US" b="1" dirty="0" smtClean="0">
                <a:solidFill>
                  <a:srgbClr val="0070C0"/>
                </a:solidFill>
              </a:rPr>
              <a:t>methods - String.Concat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           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    string </a:t>
            </a:r>
            <a:r>
              <a:rPr lang="en-US" sz="2400" dirty="0"/>
              <a:t>s1 = "Hello ";</a:t>
            </a:r>
          </a:p>
          <a:p>
            <a:pPr marL="0" indent="0">
              <a:buNone/>
            </a:pPr>
            <a:r>
              <a:rPr lang="en-US" sz="2400" dirty="0"/>
              <a:t>            string s2 = s1;</a:t>
            </a:r>
          </a:p>
          <a:p>
            <a:pPr marL="0" indent="0">
              <a:buNone/>
            </a:pPr>
            <a:r>
              <a:rPr lang="en-US" sz="2400" dirty="0"/>
              <a:t>            s1 += "World";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System.Console.WriteLine</a:t>
            </a:r>
            <a:r>
              <a:rPr lang="en-US" sz="2400" dirty="0"/>
              <a:t>(s2);</a:t>
            </a:r>
          </a:p>
          <a:p>
            <a:pPr marL="0" indent="0">
              <a:buNone/>
            </a:pPr>
            <a:r>
              <a:rPr lang="en-US" sz="2400" dirty="0"/>
              <a:t>            //Output: Hello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Console.ReadKey</a:t>
            </a:r>
            <a:r>
              <a:rPr lang="en-US" sz="2400" dirty="0"/>
              <a:t>();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58928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String </a:t>
            </a:r>
            <a:r>
              <a:rPr lang="en-US" b="1" dirty="0" smtClean="0">
                <a:solidFill>
                  <a:srgbClr val="0070C0"/>
                </a:solidFill>
              </a:rPr>
              <a:t>methods - String.Concat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         write 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C# program that concatenates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two strings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          </a:t>
            </a:r>
            <a:r>
              <a:rPr lang="en-US" sz="2400" dirty="0"/>
              <a:t>string s1 = "string2";</a:t>
            </a:r>
          </a:p>
          <a:p>
            <a:pPr marL="0" indent="0">
              <a:buNone/>
            </a:pPr>
            <a:r>
              <a:rPr lang="en-US" sz="2400" dirty="0"/>
              <a:t>            string s2 = "string1" + s1;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Console.WriteLine</a:t>
            </a:r>
            <a:r>
              <a:rPr lang="en-US" sz="2400" dirty="0"/>
              <a:t>(s2);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Console.ReadKey</a:t>
            </a:r>
            <a:r>
              <a:rPr lang="en-US" sz="2400" dirty="0"/>
              <a:t>();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3571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String </a:t>
            </a:r>
            <a:r>
              <a:rPr lang="en-US" b="1" dirty="0" smtClean="0">
                <a:solidFill>
                  <a:srgbClr val="0070C0"/>
                </a:solidFill>
              </a:rPr>
              <a:t>methods - String.Concat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         write 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C# program that concatenates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two strings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           string </a:t>
            </a:r>
            <a:r>
              <a:rPr lang="en-US" sz="2400" dirty="0"/>
              <a:t>s1 = "string2";           </a:t>
            </a:r>
          </a:p>
          <a:p>
            <a:pPr marL="0" indent="0">
              <a:buNone/>
            </a:pPr>
            <a:r>
              <a:rPr lang="en-US" sz="2400" dirty="0"/>
              <a:t>            string s2 = </a:t>
            </a:r>
            <a:r>
              <a:rPr lang="en-US" sz="2400" dirty="0" err="1">
                <a:solidFill>
                  <a:srgbClr val="C00000"/>
                </a:solidFill>
              </a:rPr>
              <a:t>string.Concat</a:t>
            </a:r>
            <a:r>
              <a:rPr lang="en-US" sz="2400" dirty="0"/>
              <a:t>("string1", s1);        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Console.WriteLine</a:t>
            </a:r>
            <a:r>
              <a:rPr lang="en-US" sz="2400" dirty="0"/>
              <a:t>(s2); 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Console.ReadKey</a:t>
            </a:r>
            <a:r>
              <a:rPr lang="en-US" sz="2400" dirty="0"/>
              <a:t>();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97141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String </a:t>
            </a:r>
            <a:r>
              <a:rPr lang="en-US" b="1" dirty="0" smtClean="0">
                <a:solidFill>
                  <a:srgbClr val="0070C0"/>
                </a:solidFill>
              </a:rPr>
              <a:t>methods - String.Concat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         write 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C# program that concatenates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three strings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           </a:t>
            </a:r>
            <a:r>
              <a:rPr lang="en-US" sz="2400" dirty="0"/>
              <a:t>string s1 = "string2";</a:t>
            </a:r>
          </a:p>
          <a:p>
            <a:pPr marL="0" indent="0">
              <a:buNone/>
            </a:pPr>
            <a:r>
              <a:rPr lang="en-US" sz="2400" dirty="0"/>
              <a:t>            string s2 = "string2";                      </a:t>
            </a:r>
          </a:p>
          <a:p>
            <a:pPr marL="0" indent="0">
              <a:buNone/>
            </a:pPr>
            <a:r>
              <a:rPr lang="en-US" sz="2400" dirty="0"/>
              <a:t>            string s3 = s1 + s2 + "string3";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Console.WriteLine</a:t>
            </a:r>
            <a:r>
              <a:rPr lang="en-US" sz="2400" dirty="0"/>
              <a:t>(s3);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Console.ReadKey</a:t>
            </a:r>
            <a:r>
              <a:rPr lang="en-US" sz="2400" dirty="0"/>
              <a:t>();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33516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String </a:t>
            </a:r>
            <a:r>
              <a:rPr lang="en-US" b="1" dirty="0" smtClean="0">
                <a:solidFill>
                  <a:srgbClr val="0070C0"/>
                </a:solidFill>
              </a:rPr>
              <a:t>methods - String.Concat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         write 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C# program that concatenates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four strings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           </a:t>
            </a:r>
            <a:r>
              <a:rPr lang="en-US" sz="2400" dirty="0"/>
              <a:t>string s1 = "string1";</a:t>
            </a:r>
          </a:p>
          <a:p>
            <a:pPr marL="0" indent="0">
              <a:buNone/>
            </a:pPr>
            <a:r>
              <a:rPr lang="en-US" sz="2400" dirty="0"/>
              <a:t>            string s2 = "string1" + s1;</a:t>
            </a:r>
          </a:p>
          <a:p>
            <a:pPr marL="0" indent="0">
              <a:buNone/>
            </a:pPr>
            <a:r>
              <a:rPr lang="en-US" sz="2400" dirty="0"/>
              <a:t>            s2 += "string2";</a:t>
            </a:r>
          </a:p>
          <a:p>
            <a:pPr marL="0" indent="0">
              <a:buNone/>
            </a:pPr>
            <a:r>
              <a:rPr lang="en-US" sz="2400" dirty="0"/>
              <a:t>            s2 += s1;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Console.WriteLine</a:t>
            </a:r>
            <a:r>
              <a:rPr lang="en-US" sz="2400" dirty="0"/>
              <a:t>(s2);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Console.ReadKey</a:t>
            </a:r>
            <a:r>
              <a:rPr lang="en-US" sz="2400" dirty="0"/>
              <a:t>();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21119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String </a:t>
            </a:r>
            <a:r>
              <a:rPr lang="en-US" b="1" dirty="0" smtClean="0">
                <a:solidFill>
                  <a:srgbClr val="0070C0"/>
                </a:solidFill>
              </a:rPr>
              <a:t>methods - String.Concat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        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C# program that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</a:rPr>
              <a:t>concats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 string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list</a:t>
            </a:r>
          </a:p>
          <a:p>
            <a:pPr marL="0" indent="0">
              <a:buNone/>
            </a:pPr>
            <a:r>
              <a:rPr lang="en-US" sz="2400" dirty="0" smtClean="0"/>
              <a:t>            </a:t>
            </a:r>
            <a:r>
              <a:rPr lang="en-US" sz="2400" dirty="0" err="1" smtClean="0"/>
              <a:t>var</a:t>
            </a:r>
            <a:r>
              <a:rPr lang="en-US" sz="2400" dirty="0" smtClean="0"/>
              <a:t> </a:t>
            </a:r>
            <a:r>
              <a:rPr lang="en-US" sz="2400" dirty="0"/>
              <a:t>list = new List&lt;string&gt;();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list.Add</a:t>
            </a:r>
            <a:r>
              <a:rPr lang="en-US" sz="2400" dirty="0"/>
              <a:t>("cat");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list.Add</a:t>
            </a:r>
            <a:r>
              <a:rPr lang="en-US" sz="2400" dirty="0"/>
              <a:t>("dog");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list.Add</a:t>
            </a:r>
            <a:r>
              <a:rPr lang="en-US" sz="2400" dirty="0"/>
              <a:t>("</a:t>
            </a:r>
            <a:r>
              <a:rPr lang="en-US" sz="2400" dirty="0" err="1"/>
              <a:t>perls</a:t>
            </a:r>
            <a:r>
              <a:rPr lang="en-US" sz="2400" dirty="0"/>
              <a:t>");</a:t>
            </a:r>
          </a:p>
          <a:p>
            <a:pPr marL="0" indent="0">
              <a:buNone/>
            </a:pPr>
            <a:r>
              <a:rPr lang="en-US" sz="2400" dirty="0"/>
              <a:t>            string M = </a:t>
            </a:r>
            <a:r>
              <a:rPr lang="en-US" sz="2400" dirty="0" err="1"/>
              <a:t>string.Concat</a:t>
            </a:r>
            <a:r>
              <a:rPr lang="en-US" sz="2400" dirty="0"/>
              <a:t>(list);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Console.WriteLine</a:t>
            </a:r>
            <a:r>
              <a:rPr lang="en-US" sz="2400" dirty="0"/>
              <a:t>(M);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Console.ReadKey</a:t>
            </a:r>
            <a:r>
              <a:rPr lang="en-US" sz="2400" dirty="0"/>
              <a:t>();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9881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String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string </a:t>
            </a:r>
            <a:r>
              <a:rPr lang="en-US" dirty="0" smtClean="0"/>
              <a:t>is </a:t>
            </a:r>
            <a:r>
              <a:rPr lang="en-US" dirty="0"/>
              <a:t>basically a </a:t>
            </a:r>
            <a:r>
              <a:rPr lang="en-US" b="1" dirty="0">
                <a:solidFill>
                  <a:srgbClr val="C00000"/>
                </a:solidFill>
              </a:rPr>
              <a:t>sequence of </a:t>
            </a:r>
            <a:r>
              <a:rPr lang="en-US" b="1" dirty="0" smtClean="0">
                <a:solidFill>
                  <a:srgbClr val="C00000"/>
                </a:solidFill>
              </a:rPr>
              <a:t>characters</a:t>
            </a:r>
          </a:p>
          <a:p>
            <a:r>
              <a:rPr lang="en-US" dirty="0"/>
              <a:t>A </a:t>
            </a:r>
            <a:r>
              <a:rPr lang="en-US" b="1" dirty="0"/>
              <a:t>string</a:t>
            </a:r>
            <a:r>
              <a:rPr lang="en-US" dirty="0"/>
              <a:t> in </a:t>
            </a:r>
            <a:r>
              <a:rPr lang="en-US" b="1" dirty="0">
                <a:solidFill>
                  <a:srgbClr val="0070C0"/>
                </a:solidFill>
              </a:rPr>
              <a:t>C</a:t>
            </a:r>
            <a:r>
              <a:rPr lang="en-US" b="1" dirty="0" smtClean="0">
                <a:solidFill>
                  <a:srgbClr val="0070C0"/>
                </a:solidFill>
              </a:rPr>
              <a:t>#</a:t>
            </a:r>
            <a:r>
              <a:rPr lang="en-US" dirty="0"/>
              <a:t> is an object of type String </a:t>
            </a:r>
            <a:r>
              <a:rPr lang="en-US" dirty="0" smtClean="0"/>
              <a:t>The </a:t>
            </a:r>
            <a:r>
              <a:rPr lang="en-US" dirty="0"/>
              <a:t>string type represents a string of </a:t>
            </a:r>
            <a:r>
              <a:rPr lang="en-US" b="1" dirty="0"/>
              <a:t>Unicode </a:t>
            </a:r>
            <a:r>
              <a:rPr lang="en-US" b="1" dirty="0" smtClean="0"/>
              <a:t>Characters</a:t>
            </a:r>
            <a:r>
              <a:rPr lang="en-US" dirty="0" smtClean="0"/>
              <a:t>. </a:t>
            </a:r>
            <a:r>
              <a:rPr lang="en-US" dirty="0"/>
              <a:t>String objects are </a:t>
            </a:r>
            <a:r>
              <a:rPr lang="en-US" b="1" dirty="0"/>
              <a:t>immutable</a:t>
            </a:r>
            <a:r>
              <a:rPr lang="en-US" dirty="0"/>
              <a:t> that is </a:t>
            </a:r>
            <a:r>
              <a:rPr lang="en-US" b="1" dirty="0">
                <a:solidFill>
                  <a:srgbClr val="C00000"/>
                </a:solidFill>
              </a:rPr>
              <a:t>they cannot be changed after they have been created. </a:t>
            </a:r>
            <a:endParaRPr lang="ar-IQ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50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String </a:t>
            </a:r>
            <a:r>
              <a:rPr lang="en-US" b="1" dirty="0" smtClean="0">
                <a:solidFill>
                  <a:srgbClr val="0070C0"/>
                </a:solidFill>
              </a:rPr>
              <a:t>methods - String.Replace 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Replace</a:t>
            </a:r>
            <a:r>
              <a:rPr lang="en-US" b="1" dirty="0"/>
              <a:t>.</a:t>
            </a:r>
            <a:r>
              <a:rPr lang="en-US" dirty="0"/>
              <a:t> A string contains incorrect chars. It has XYZ but we want ABC. Replace helps with this puzzle. It swaps those substrings</a:t>
            </a:r>
            <a:r>
              <a:rPr lang="en-US" dirty="0" smtClean="0"/>
              <a:t>.</a:t>
            </a:r>
          </a:p>
          <a:p>
            <a:r>
              <a:rPr lang="en-US" dirty="0"/>
              <a:t>every replacement made results in a new string</a:t>
            </a:r>
            <a:r>
              <a:rPr lang="en-US" dirty="0" smtClean="0"/>
              <a:t>.</a:t>
            </a:r>
          </a:p>
          <a:p>
            <a:r>
              <a:rPr lang="en-US" b="1" dirty="0"/>
              <a:t>To begin,</a:t>
            </a:r>
            <a:r>
              <a:rPr lang="en-US" dirty="0"/>
              <a:t> we invoke the Replace method. Please note that we must assign </a:t>
            </a:r>
            <a:r>
              <a:rPr lang="en-US" dirty="0" err="1"/>
              <a:t>Replace's</a:t>
            </a:r>
            <a:r>
              <a:rPr lang="en-US" dirty="0"/>
              <a:t> result to a variable. It does not modify the string in-place.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9140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String </a:t>
            </a:r>
            <a:r>
              <a:rPr lang="en-US" b="1" dirty="0" smtClean="0">
                <a:solidFill>
                  <a:srgbClr val="0070C0"/>
                </a:solidFill>
              </a:rPr>
              <a:t>methods - String.Replace 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C# program that uses Replace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            string </a:t>
            </a:r>
            <a:r>
              <a:rPr lang="en-US" dirty="0"/>
              <a:t>input = "_::_</a:t>
            </a:r>
            <a:r>
              <a:rPr lang="en-US" dirty="0" err="1"/>
              <a:t>pagitica</a:t>
            </a:r>
            <a:r>
              <a:rPr lang="en-US" dirty="0"/>
              <a:t>";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Console.WriteLine</a:t>
            </a:r>
            <a:r>
              <a:rPr lang="en-US" dirty="0"/>
              <a:t>(input);</a:t>
            </a:r>
          </a:p>
          <a:p>
            <a:pPr marL="0" indent="0">
              <a:buNone/>
            </a:pPr>
            <a:r>
              <a:rPr lang="en-US" dirty="0"/>
              <a:t>            string output = </a:t>
            </a:r>
            <a:r>
              <a:rPr lang="en-US" dirty="0" err="1"/>
              <a:t>input.Replace</a:t>
            </a:r>
            <a:r>
              <a:rPr lang="en-US" dirty="0"/>
              <a:t>("_::_", "</a:t>
            </a:r>
            <a:r>
              <a:rPr lang="en-US" dirty="0" err="1"/>
              <a:t>Areo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Console.WriteLine</a:t>
            </a:r>
            <a:r>
              <a:rPr lang="en-US" dirty="0"/>
              <a:t>(output);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Console.ReadKey</a:t>
            </a:r>
            <a:r>
              <a:rPr lang="en-US" dirty="0"/>
              <a:t>();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0355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String </a:t>
            </a:r>
            <a:r>
              <a:rPr lang="en-US" b="1" dirty="0" smtClean="0">
                <a:solidFill>
                  <a:srgbClr val="0070C0"/>
                </a:solidFill>
              </a:rPr>
              <a:t>methods - String.Replace 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C# program that causes multiple replacements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</a:t>
            </a:r>
            <a:r>
              <a:rPr lang="nl-NL" dirty="0" smtClean="0"/>
              <a:t>const </a:t>
            </a:r>
            <a:r>
              <a:rPr lang="nl-NL" dirty="0"/>
              <a:t>string s = "Dot Net Perls is about Dot Net.";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Console.WriteLine</a:t>
            </a:r>
            <a:r>
              <a:rPr lang="en-US" dirty="0"/>
              <a:t>(s);</a:t>
            </a:r>
          </a:p>
          <a:p>
            <a:pPr marL="0" indent="0">
              <a:buNone/>
            </a:pPr>
            <a:r>
              <a:rPr lang="en-US" dirty="0"/>
              <a:t>            string v = </a:t>
            </a:r>
            <a:r>
              <a:rPr lang="en-US" dirty="0" err="1"/>
              <a:t>s.Replace</a:t>
            </a:r>
            <a:r>
              <a:rPr lang="en-US" dirty="0"/>
              <a:t>("Net", "Basket");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Console.WriteLine</a:t>
            </a:r>
            <a:r>
              <a:rPr lang="en-US" dirty="0"/>
              <a:t>(v);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Console.ReadKey</a:t>
            </a:r>
            <a:r>
              <a:rPr lang="en-US" dirty="0"/>
              <a:t>();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1501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String </a:t>
            </a:r>
            <a:r>
              <a:rPr lang="en-US" b="1" dirty="0" smtClean="0">
                <a:solidFill>
                  <a:srgbClr val="0070C0"/>
                </a:solidFill>
              </a:rPr>
              <a:t>methods - </a:t>
            </a:r>
            <a:r>
              <a:rPr lang="en-US" b="1" dirty="0" err="1" smtClean="0">
                <a:solidFill>
                  <a:srgbClr val="0070C0"/>
                </a:solidFill>
              </a:rPr>
              <a:t>String.IndexOf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b="1" dirty="0" err="1"/>
              <a:t>IndexOf</a:t>
            </a:r>
            <a:r>
              <a:rPr lang="en-US" b="1" dirty="0"/>
              <a:t>.</a:t>
            </a:r>
            <a:r>
              <a:rPr lang="en-US" dirty="0"/>
              <a:t> A string contains many characters. These characters may be searched and tested. We simplify these operations with </a:t>
            </a:r>
            <a:r>
              <a:rPr lang="en-US" dirty="0" err="1"/>
              <a:t>IndexOf</a:t>
            </a:r>
            <a:r>
              <a:rPr lang="en-US" dirty="0" smtClean="0"/>
              <a:t>.</a:t>
            </a:r>
          </a:p>
          <a:p>
            <a:r>
              <a:rPr lang="en-US" b="1" dirty="0"/>
              <a:t>This method,</a:t>
            </a:r>
            <a:r>
              <a:rPr lang="en-US" dirty="0"/>
              <a:t> a string method, returns the first index of a letter in a string. It can also find a substring. It is often used in looping constructs.</a:t>
            </a:r>
            <a:r>
              <a:rPr lang="ar-IQ" dirty="0" smtClean="0"/>
              <a:t> </a:t>
            </a:r>
          </a:p>
          <a:p>
            <a:r>
              <a:rPr lang="en-US" dirty="0"/>
              <a:t>It returns negative one when nothing is found. We must test for -1 if no value may exist.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5880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String </a:t>
            </a:r>
            <a:r>
              <a:rPr lang="en-US" b="1" dirty="0" smtClean="0">
                <a:solidFill>
                  <a:srgbClr val="0070C0"/>
                </a:solidFill>
              </a:rPr>
              <a:t>methods - </a:t>
            </a:r>
            <a:r>
              <a:rPr lang="en-US" b="1" smtClean="0">
                <a:solidFill>
                  <a:srgbClr val="0070C0"/>
                </a:solidFill>
              </a:rPr>
              <a:t>String</a:t>
            </a:r>
            <a:r>
              <a:rPr lang="en-US" b="1" smtClean="0">
                <a:solidFill>
                  <a:srgbClr val="0070C0"/>
                </a:solidFill>
              </a:rPr>
              <a:t>.IndexOf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C# program that uses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IndexOf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/>
              <a:t>string value = "Your dog is cute.";</a:t>
            </a:r>
          </a:p>
          <a:p>
            <a:pPr marL="0" indent="0">
              <a:buNone/>
            </a:pPr>
            <a:r>
              <a:rPr lang="en-US" dirty="0"/>
              <a:t>if (</a:t>
            </a:r>
            <a:r>
              <a:rPr lang="en-US" dirty="0" err="1"/>
              <a:t>value.IndexOf</a:t>
            </a:r>
            <a:r>
              <a:rPr lang="en-US" dirty="0"/>
              <a:t>("dog") != -1)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Console.WriteLine</a:t>
            </a:r>
            <a:r>
              <a:rPr lang="en-US" dirty="0"/>
              <a:t>("string contains dog!");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Console.ReadKey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ar-IQ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982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String </a:t>
            </a:r>
            <a:r>
              <a:rPr lang="en-US" b="1" dirty="0" smtClean="0">
                <a:solidFill>
                  <a:srgbClr val="0070C0"/>
                </a:solidFill>
              </a:rPr>
              <a:t>methods - String.Compare 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Compare.</a:t>
            </a:r>
            <a:r>
              <a:rPr lang="en-US" dirty="0"/>
              <a:t> This method determines the sort order of strings. It checks if one string is ordered before another when in alphabetical order, whether it is ordered after, or is equivalent.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3617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String </a:t>
            </a:r>
            <a:r>
              <a:rPr lang="en-US" b="1" dirty="0" smtClean="0">
                <a:solidFill>
                  <a:srgbClr val="0070C0"/>
                </a:solidFill>
              </a:rPr>
              <a:t>methods - String.Compare 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String Compare method results: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String </a:t>
            </a:r>
            <a:r>
              <a:rPr lang="en-US" dirty="0"/>
              <a:t>A: First alphabetically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String </a:t>
            </a:r>
            <a:r>
              <a:rPr lang="en-US" dirty="0"/>
              <a:t>B: Second alphabetically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Compare(A</a:t>
            </a:r>
            <a:r>
              <a:rPr lang="en-US" dirty="0"/>
              <a:t>, B): -1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Compare(B</a:t>
            </a:r>
            <a:r>
              <a:rPr lang="en-US" dirty="0"/>
              <a:t>, A): 1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Compare(A</a:t>
            </a:r>
            <a:r>
              <a:rPr lang="en-US" dirty="0"/>
              <a:t>, A): 0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Compare(B</a:t>
            </a:r>
            <a:r>
              <a:rPr lang="en-US" dirty="0"/>
              <a:t>, B): 0</a:t>
            </a: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2285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String </a:t>
            </a:r>
            <a:r>
              <a:rPr lang="en-US" b="1" dirty="0" smtClean="0">
                <a:solidFill>
                  <a:srgbClr val="0070C0"/>
                </a:solidFill>
              </a:rPr>
              <a:t>methods - String.Compare 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C# program that uses Compare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string </a:t>
            </a:r>
            <a:r>
              <a:rPr lang="en-US" dirty="0"/>
              <a:t>a = "a";</a:t>
            </a:r>
          </a:p>
          <a:p>
            <a:pPr marL="0" indent="0">
              <a:buNone/>
            </a:pPr>
            <a:r>
              <a:rPr lang="en-US" dirty="0"/>
              <a:t>            string b = "b";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int</a:t>
            </a:r>
            <a:r>
              <a:rPr lang="en-US" dirty="0"/>
              <a:t> c = </a:t>
            </a:r>
            <a:r>
              <a:rPr lang="en-US" dirty="0" err="1"/>
              <a:t>string.Compare</a:t>
            </a:r>
            <a:r>
              <a:rPr lang="en-US" dirty="0"/>
              <a:t>(a, b);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Console.WriteLine</a:t>
            </a:r>
            <a:r>
              <a:rPr lang="en-US" dirty="0"/>
              <a:t>(c);</a:t>
            </a:r>
          </a:p>
          <a:p>
            <a:pPr marL="0" indent="0">
              <a:buNone/>
            </a:pPr>
            <a:r>
              <a:rPr lang="en-US" dirty="0"/>
              <a:t>            c = </a:t>
            </a:r>
            <a:r>
              <a:rPr lang="en-US" dirty="0" err="1"/>
              <a:t>string.Compare</a:t>
            </a:r>
            <a:r>
              <a:rPr lang="en-US" dirty="0"/>
              <a:t>(b, a);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Console.WriteLine</a:t>
            </a:r>
            <a:r>
              <a:rPr lang="en-US" dirty="0"/>
              <a:t>(c);</a:t>
            </a:r>
          </a:p>
          <a:p>
            <a:pPr marL="0" indent="0">
              <a:buNone/>
            </a:pPr>
            <a:r>
              <a:rPr lang="en-US" dirty="0"/>
              <a:t>            c = </a:t>
            </a:r>
            <a:r>
              <a:rPr lang="en-US" dirty="0" err="1"/>
              <a:t>string.Compare</a:t>
            </a:r>
            <a:r>
              <a:rPr lang="en-US" dirty="0"/>
              <a:t>(a, a);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Console.WriteLine</a:t>
            </a:r>
            <a:r>
              <a:rPr lang="en-US" dirty="0"/>
              <a:t>(c);</a:t>
            </a:r>
          </a:p>
          <a:p>
            <a:pPr marL="0" indent="0">
              <a:buNone/>
            </a:pPr>
            <a:r>
              <a:rPr lang="en-US" dirty="0"/>
              <a:t>            c = </a:t>
            </a:r>
            <a:r>
              <a:rPr lang="en-US" dirty="0" err="1"/>
              <a:t>string.Compare</a:t>
            </a:r>
            <a:r>
              <a:rPr lang="en-US" dirty="0"/>
              <a:t>(b, b);        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Console.ReadKey</a:t>
            </a:r>
            <a:r>
              <a:rPr lang="en-US" dirty="0"/>
              <a:t>();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3745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String </a:t>
            </a:r>
            <a:r>
              <a:rPr lang="en-US" b="1" dirty="0" smtClean="0">
                <a:solidFill>
                  <a:srgbClr val="0070C0"/>
                </a:solidFill>
              </a:rPr>
              <a:t>methods - String.Contains 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Contains.</a:t>
            </a:r>
            <a:r>
              <a:rPr lang="en-US" dirty="0"/>
              <a:t> This method searches strings. It checks if one substring is contained in another. </a:t>
            </a:r>
            <a:r>
              <a:rPr lang="en-US" dirty="0" smtClean="0"/>
              <a:t>Contains </a:t>
            </a:r>
            <a:r>
              <a:rPr lang="en-US" dirty="0"/>
              <a:t>returns true or false, not an index.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9340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String </a:t>
            </a:r>
            <a:r>
              <a:rPr lang="en-US" b="1" dirty="0" smtClean="0">
                <a:solidFill>
                  <a:srgbClr val="0070C0"/>
                </a:solidFill>
              </a:rPr>
              <a:t>methods - String.Contains 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C# program that uses Contains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bool</a:t>
            </a:r>
            <a:r>
              <a:rPr lang="en-US" sz="2800" dirty="0" smtClean="0"/>
              <a:t> </a:t>
            </a:r>
            <a:r>
              <a:rPr lang="en-US" sz="2800" dirty="0"/>
              <a:t>y;</a:t>
            </a:r>
          </a:p>
          <a:p>
            <a:pPr marL="0" indent="0">
              <a:buNone/>
            </a:pPr>
            <a:r>
              <a:rPr lang="en-US" sz="2800" dirty="0" smtClean="0"/>
              <a:t>   string </a:t>
            </a:r>
            <a:r>
              <a:rPr lang="en-US" sz="2800" dirty="0"/>
              <a:t>x = "Hello dear How are you </a:t>
            </a:r>
            <a:r>
              <a:rPr lang="en-US" sz="2800" dirty="0" smtClean="0"/>
              <a:t>now</a:t>
            </a:r>
            <a:r>
              <a:rPr lang="en-US" sz="2800" dirty="0"/>
              <a:t>?";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y </a:t>
            </a:r>
            <a:r>
              <a:rPr lang="en-US" sz="2800" dirty="0"/>
              <a:t>= </a:t>
            </a:r>
            <a:r>
              <a:rPr lang="en-US" sz="2800" dirty="0" err="1"/>
              <a:t>x.Contains</a:t>
            </a:r>
            <a:r>
              <a:rPr lang="en-US" sz="2800" dirty="0"/>
              <a:t>("dear");</a:t>
            </a:r>
          </a:p>
          <a:p>
            <a:pPr marL="0" indent="0">
              <a:buNone/>
            </a:pPr>
            <a:r>
              <a:rPr lang="en-US" sz="2800" dirty="0"/>
              <a:t>    </a:t>
            </a:r>
            <a:r>
              <a:rPr lang="en-US" sz="2800" dirty="0" err="1" smtClean="0"/>
              <a:t>Console.WriteLine</a:t>
            </a:r>
            <a:r>
              <a:rPr lang="en-US" sz="2800" dirty="0" smtClean="0"/>
              <a:t>(y</a:t>
            </a:r>
            <a:r>
              <a:rPr lang="en-US" sz="2800" dirty="0"/>
              <a:t>);</a:t>
            </a:r>
          </a:p>
          <a:p>
            <a:pPr marL="0" indent="0">
              <a:buNone/>
            </a:pPr>
            <a:r>
              <a:rPr lang="en-US" sz="2800" dirty="0"/>
              <a:t>    </a:t>
            </a:r>
            <a:r>
              <a:rPr lang="en-US" sz="2800" dirty="0" smtClean="0"/>
              <a:t> </a:t>
            </a:r>
            <a:r>
              <a:rPr lang="en-US" sz="2800" dirty="0" err="1"/>
              <a:t>Console.ReadKey</a:t>
            </a:r>
            <a:r>
              <a:rPr lang="en-US" sz="2800" dirty="0"/>
              <a:t>();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51061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Example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</a:rPr>
              <a:t>Define 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"Welcome </a:t>
            </a: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</a:rPr>
              <a:t>Word“ as string in c# and  print it  ? </a:t>
            </a:r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  string </a:t>
            </a:r>
            <a:r>
              <a:rPr lang="en-US" sz="2500" dirty="0"/>
              <a:t>ST = "Welcome Word";</a:t>
            </a:r>
          </a:p>
          <a:p>
            <a:pPr marL="0" indent="0">
              <a:buNone/>
            </a:pPr>
            <a:r>
              <a:rPr lang="en-US" sz="2500" dirty="0"/>
              <a:t>            </a:t>
            </a:r>
            <a:r>
              <a:rPr lang="en-US" sz="2500" dirty="0" err="1"/>
              <a:t>Console.WriteLine</a:t>
            </a:r>
            <a:r>
              <a:rPr lang="en-US" sz="2500" dirty="0"/>
              <a:t>( ST);</a:t>
            </a:r>
          </a:p>
          <a:p>
            <a:pPr marL="0" indent="0">
              <a:buNone/>
            </a:pPr>
            <a:r>
              <a:rPr lang="en-US" sz="2500" dirty="0"/>
              <a:t>            </a:t>
            </a:r>
            <a:r>
              <a:rPr lang="en-US" sz="2500" dirty="0" err="1"/>
              <a:t>Console.WriteLine</a:t>
            </a:r>
            <a:r>
              <a:rPr lang="en-US" sz="2500" dirty="0"/>
              <a:t>("The String is {0}.", ST);</a:t>
            </a:r>
          </a:p>
          <a:p>
            <a:pPr marL="0" indent="0">
              <a:buNone/>
            </a:pPr>
            <a:r>
              <a:rPr lang="en-US" sz="2500" dirty="0"/>
              <a:t>            </a:t>
            </a:r>
            <a:r>
              <a:rPr lang="en-US" sz="2500" dirty="0" err="1"/>
              <a:t>Console.ReadKey</a:t>
            </a:r>
            <a:r>
              <a:rPr lang="en-US" sz="2500" dirty="0"/>
              <a:t>();</a:t>
            </a:r>
            <a:endParaRPr lang="ar-IQ" sz="2500" dirty="0"/>
          </a:p>
        </p:txBody>
      </p:sp>
    </p:spTree>
    <p:extLst>
      <p:ext uri="{BB962C8B-B14F-4D97-AF65-F5344CB8AC3E}">
        <p14:creationId xmlns:p14="http://schemas.microsoft.com/office/powerpoint/2010/main" val="380991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String </a:t>
            </a:r>
            <a:r>
              <a:rPr lang="en-US" b="1" dirty="0" smtClean="0">
                <a:solidFill>
                  <a:srgbClr val="0070C0"/>
                </a:solidFill>
              </a:rPr>
              <a:t>methods - String.Contains 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C# program that uses Contains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            string </a:t>
            </a:r>
            <a:r>
              <a:rPr lang="en-US" sz="2800" dirty="0"/>
              <a:t>x = "Hello dear How are you </a:t>
            </a:r>
            <a:r>
              <a:rPr lang="en-US" sz="2800" dirty="0" smtClean="0"/>
              <a:t>now</a:t>
            </a:r>
            <a:r>
              <a:rPr lang="en-US" sz="2800" dirty="0"/>
              <a:t>?";</a:t>
            </a:r>
          </a:p>
          <a:p>
            <a:pPr marL="0" indent="0">
              <a:buNone/>
            </a:pPr>
            <a:r>
              <a:rPr lang="en-US" sz="2800" dirty="0"/>
              <a:t>            if (</a:t>
            </a:r>
            <a:r>
              <a:rPr lang="en-US" sz="2800" dirty="0" err="1"/>
              <a:t>x.Contains</a:t>
            </a:r>
            <a:r>
              <a:rPr lang="en-US" sz="2800" dirty="0"/>
              <a:t>("dear"))                 </a:t>
            </a:r>
          </a:p>
          <a:p>
            <a:pPr marL="0" indent="0">
              <a:buNone/>
            </a:pPr>
            <a:r>
              <a:rPr lang="en-US" sz="2800" dirty="0"/>
              <a:t>            </a:t>
            </a:r>
            <a:r>
              <a:rPr lang="en-US" sz="2800" dirty="0" err="1"/>
              <a:t>Console.WriteLine</a:t>
            </a:r>
            <a:r>
              <a:rPr lang="en-US" sz="2800" dirty="0"/>
              <a:t>("Good news" );</a:t>
            </a:r>
          </a:p>
          <a:p>
            <a:pPr marL="0" indent="0">
              <a:buNone/>
            </a:pPr>
            <a:r>
              <a:rPr lang="en-US" sz="2800" dirty="0"/>
              <a:t>            </a:t>
            </a:r>
            <a:r>
              <a:rPr lang="en-US" sz="2800" dirty="0" err="1"/>
              <a:t>Console.ReadKey</a:t>
            </a:r>
            <a:r>
              <a:rPr lang="en-US" sz="2800" dirty="0"/>
              <a:t>();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70985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Example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</a:rPr>
              <a:t>Enter your optional string in c# and  print it  ?    </a:t>
            </a:r>
            <a:r>
              <a:rPr lang="en-US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Try enter no.</a:t>
            </a:r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    </a:t>
            </a:r>
            <a:r>
              <a:rPr lang="en-US" sz="2800" dirty="0"/>
              <a:t>string ST;</a:t>
            </a:r>
          </a:p>
          <a:p>
            <a:pPr marL="0" indent="0">
              <a:buNone/>
            </a:pPr>
            <a:r>
              <a:rPr lang="en-US" sz="2800" dirty="0"/>
              <a:t>            </a:t>
            </a:r>
            <a:r>
              <a:rPr lang="en-US" sz="2800" dirty="0" err="1"/>
              <a:t>Console.WriteLine</a:t>
            </a:r>
            <a:r>
              <a:rPr lang="en-US" sz="2800" dirty="0"/>
              <a:t>("Enter your Message :");</a:t>
            </a:r>
          </a:p>
          <a:p>
            <a:pPr marL="0" indent="0">
              <a:buNone/>
            </a:pPr>
            <a:r>
              <a:rPr lang="en-US" sz="2800" dirty="0"/>
              <a:t>            ST = </a:t>
            </a:r>
            <a:r>
              <a:rPr lang="en-US" sz="2800" dirty="0" err="1"/>
              <a:t>Console.ReadLine</a:t>
            </a:r>
            <a:r>
              <a:rPr lang="en-US" sz="2800" dirty="0"/>
              <a:t>();</a:t>
            </a:r>
          </a:p>
          <a:p>
            <a:pPr marL="0" indent="0">
              <a:buNone/>
            </a:pPr>
            <a:r>
              <a:rPr lang="en-US" sz="2800" dirty="0"/>
              <a:t>            </a:t>
            </a:r>
            <a:r>
              <a:rPr lang="en-US" sz="2800" dirty="0" err="1"/>
              <a:t>Console.WriteLine</a:t>
            </a:r>
            <a:r>
              <a:rPr lang="en-US" sz="2800" dirty="0"/>
              <a:t>("The String is {0}.", ST);</a:t>
            </a:r>
          </a:p>
          <a:p>
            <a:pPr marL="0" indent="0">
              <a:buNone/>
            </a:pPr>
            <a:r>
              <a:rPr lang="en-US" sz="2800" dirty="0"/>
              <a:t>            </a:t>
            </a:r>
            <a:r>
              <a:rPr lang="en-US" sz="2800" dirty="0" err="1"/>
              <a:t>Console.ReadKey</a:t>
            </a:r>
            <a:r>
              <a:rPr lang="en-US" sz="2800" dirty="0"/>
              <a:t>();</a:t>
            </a:r>
            <a:endParaRPr lang="ar-IQ" sz="2500" dirty="0"/>
          </a:p>
        </p:txBody>
      </p:sp>
    </p:spTree>
    <p:extLst>
      <p:ext uri="{BB962C8B-B14F-4D97-AF65-F5344CB8AC3E}">
        <p14:creationId xmlns:p14="http://schemas.microsoft.com/office/powerpoint/2010/main" val="5503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Example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</a:rPr>
              <a:t>Enter your optional string in c# and  print it  and its length ?    </a:t>
            </a:r>
            <a:endParaRPr lang="en-US" sz="2500" dirty="0" smtClean="0"/>
          </a:p>
          <a:p>
            <a:pPr marL="0" indent="0">
              <a:buNone/>
            </a:pPr>
            <a:r>
              <a:rPr lang="en-US" sz="2400" dirty="0"/>
              <a:t>string S;</a:t>
            </a:r>
          </a:p>
          <a:p>
            <a:pPr marL="0" indent="0">
              <a:buNone/>
            </a:pPr>
            <a:r>
              <a:rPr lang="en-US" sz="2400" dirty="0" err="1" smtClean="0"/>
              <a:t>Console.WriteLine</a:t>
            </a:r>
            <a:r>
              <a:rPr lang="en-US" sz="2400" dirty="0"/>
              <a:t>("Enter your Message :");</a:t>
            </a:r>
          </a:p>
          <a:p>
            <a:pPr marL="0" indent="0">
              <a:buNone/>
            </a:pPr>
            <a:r>
              <a:rPr lang="en-US" sz="2400" dirty="0" smtClean="0"/>
              <a:t>S </a:t>
            </a:r>
            <a:r>
              <a:rPr lang="en-US" sz="2400" dirty="0"/>
              <a:t>= </a:t>
            </a:r>
            <a:r>
              <a:rPr lang="en-US" sz="2400" dirty="0" err="1"/>
              <a:t>Console.ReadLine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 err="1" smtClean="0"/>
              <a:t>Console.WriteLine</a:t>
            </a:r>
            <a:r>
              <a:rPr lang="en-US" sz="2400" dirty="0"/>
              <a:t>("The String is: {0} and its </a:t>
            </a:r>
            <a:r>
              <a:rPr lang="en-US" sz="2400" dirty="0" smtClean="0"/>
              <a:t>Length </a:t>
            </a:r>
            <a:r>
              <a:rPr lang="en-US" sz="2400" dirty="0"/>
              <a:t>is: {1}.", S, </a:t>
            </a:r>
            <a:r>
              <a:rPr lang="en-US" sz="2400" dirty="0" err="1"/>
              <a:t>S.Length</a:t>
            </a:r>
            <a:r>
              <a:rPr lang="en-US" sz="2400" dirty="0"/>
              <a:t> );</a:t>
            </a:r>
          </a:p>
          <a:p>
            <a:pPr marL="0" indent="0">
              <a:buNone/>
            </a:pPr>
            <a:r>
              <a:rPr lang="en-US" sz="2400" dirty="0" err="1" smtClean="0"/>
              <a:t>Console.ReadKey</a:t>
            </a:r>
            <a:r>
              <a:rPr lang="en-US" sz="2400" dirty="0"/>
              <a:t>();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19345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Example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</a:rPr>
              <a:t>Enter your optional string in c# and  print each char in it  ?    </a:t>
            </a:r>
            <a:endParaRPr lang="en-US" sz="2500" dirty="0" smtClean="0"/>
          </a:p>
          <a:p>
            <a:pPr marL="0" indent="0">
              <a:buNone/>
            </a:pPr>
            <a:r>
              <a:rPr lang="en-US" sz="2400" dirty="0" smtClean="0"/>
              <a:t>           string </a:t>
            </a:r>
            <a:r>
              <a:rPr lang="en-US" sz="2400" dirty="0"/>
              <a:t>S;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Console.WriteLine</a:t>
            </a:r>
            <a:r>
              <a:rPr lang="en-US" sz="2400" dirty="0"/>
              <a:t>("Enter your Message :");</a:t>
            </a:r>
          </a:p>
          <a:p>
            <a:pPr marL="0" indent="0">
              <a:buNone/>
            </a:pPr>
            <a:r>
              <a:rPr lang="en-US" sz="2400" dirty="0"/>
              <a:t>            S = </a:t>
            </a:r>
            <a:r>
              <a:rPr lang="en-US" sz="2400" dirty="0" err="1"/>
              <a:t>Console.ReadLine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Console.WriteLine</a:t>
            </a:r>
            <a:r>
              <a:rPr lang="en-US" sz="2400" dirty="0"/>
              <a:t>(</a:t>
            </a:r>
            <a:r>
              <a:rPr lang="en-US" sz="2400" dirty="0" err="1"/>
              <a:t>S.Length</a:t>
            </a:r>
            <a:r>
              <a:rPr lang="en-US" sz="2400" dirty="0"/>
              <a:t> );</a:t>
            </a:r>
          </a:p>
          <a:p>
            <a:pPr marL="0" indent="0">
              <a:buNone/>
            </a:pPr>
            <a:r>
              <a:rPr lang="nn-NO" sz="2400" dirty="0"/>
              <a:t>            for (int i = 0; i &lt; S.Length; i++)</a:t>
            </a:r>
          </a:p>
          <a:p>
            <a:pPr marL="0" indent="0">
              <a:buNone/>
            </a:pPr>
            <a:r>
              <a:rPr lang="en-US" sz="2400" dirty="0"/>
              <a:t>             </a:t>
            </a:r>
            <a:r>
              <a:rPr lang="en-US" sz="2400" dirty="0" err="1"/>
              <a:t>Console.WriteLine</a:t>
            </a:r>
            <a:r>
              <a:rPr lang="en-US" sz="2400" dirty="0"/>
              <a:t>(S[i]);</a:t>
            </a:r>
          </a:p>
          <a:p>
            <a:pPr marL="0" indent="0">
              <a:buNone/>
            </a:pPr>
            <a:r>
              <a:rPr lang="en-US" sz="2400" dirty="0"/>
              <a:t>             </a:t>
            </a:r>
            <a:r>
              <a:rPr lang="en-US" sz="2400" dirty="0" err="1"/>
              <a:t>Console.ReadKey</a:t>
            </a:r>
            <a:r>
              <a:rPr lang="en-US" sz="2400" dirty="0"/>
              <a:t>();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38041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Example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</a:rPr>
              <a:t>Enter your optional string in c# and  print second and forth char in it  ?    </a:t>
            </a:r>
            <a:endParaRPr lang="en-US" sz="2500" dirty="0" smtClean="0"/>
          </a:p>
          <a:p>
            <a:pPr marL="0" indent="0">
              <a:buNone/>
            </a:pPr>
            <a:r>
              <a:rPr lang="en-US" sz="2400" dirty="0" smtClean="0"/>
              <a:t>String </a:t>
            </a:r>
            <a:r>
              <a:rPr lang="en-US" sz="2400" dirty="0"/>
              <a:t>S;</a:t>
            </a:r>
          </a:p>
          <a:p>
            <a:pPr marL="0" indent="0">
              <a:buNone/>
            </a:pPr>
            <a:r>
              <a:rPr lang="en-US" sz="2400" dirty="0" err="1" smtClean="0"/>
              <a:t>Console.WriteLine</a:t>
            </a:r>
            <a:r>
              <a:rPr lang="en-US" sz="2400" dirty="0"/>
              <a:t>("Enter your Message :");</a:t>
            </a:r>
          </a:p>
          <a:p>
            <a:pPr marL="0" indent="0">
              <a:buNone/>
            </a:pPr>
            <a:r>
              <a:rPr lang="en-US" sz="2400" dirty="0" smtClean="0"/>
              <a:t>S </a:t>
            </a:r>
            <a:r>
              <a:rPr lang="en-US" sz="2400" dirty="0"/>
              <a:t>= </a:t>
            </a:r>
            <a:r>
              <a:rPr lang="en-US" sz="2400" dirty="0" err="1"/>
              <a:t>Console.ReadLine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 err="1" smtClean="0"/>
              <a:t>Console.WriteLine</a:t>
            </a:r>
            <a:r>
              <a:rPr lang="en-US" sz="2400" dirty="0" smtClean="0"/>
              <a:t>(</a:t>
            </a:r>
            <a:r>
              <a:rPr lang="en-US" sz="2400" dirty="0" err="1" smtClean="0"/>
              <a:t>S.Length</a:t>
            </a:r>
            <a:r>
              <a:rPr lang="en-US" sz="2400" dirty="0" smtClean="0"/>
              <a:t> </a:t>
            </a:r>
            <a:r>
              <a:rPr lang="en-US" sz="2400" dirty="0"/>
              <a:t>);</a:t>
            </a:r>
          </a:p>
          <a:p>
            <a:pPr marL="0" indent="0">
              <a:buNone/>
            </a:pPr>
            <a:r>
              <a:rPr lang="en-US" sz="2400" dirty="0" err="1" smtClean="0"/>
              <a:t>Console.WriteLine</a:t>
            </a:r>
            <a:r>
              <a:rPr lang="en-US" sz="2400" dirty="0"/>
              <a:t>("The second char is:{0} and the forth char is: {1}", S[1], S[3]);</a:t>
            </a:r>
          </a:p>
          <a:p>
            <a:pPr marL="0" indent="0">
              <a:buNone/>
            </a:pPr>
            <a:r>
              <a:rPr lang="en-US" sz="2400" dirty="0" err="1" smtClean="0"/>
              <a:t>Console.ReadKey</a:t>
            </a:r>
            <a:r>
              <a:rPr lang="en-US" sz="2400" dirty="0"/>
              <a:t>();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1142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Example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</a:rPr>
              <a:t>Enter your Message in c#  using for loop and  special string for stop loop?    </a:t>
            </a:r>
            <a:endParaRPr lang="en-US" sz="2500" dirty="0" smtClean="0"/>
          </a:p>
          <a:p>
            <a:pPr marL="0" indent="0">
              <a:buNone/>
            </a:pPr>
            <a:r>
              <a:rPr lang="nn-NO" sz="2400" dirty="0"/>
              <a:t>for (int i = 0; i &lt; 5; i++)</a:t>
            </a:r>
          </a:p>
          <a:p>
            <a:pPr marL="0" indent="0">
              <a:buNone/>
            </a:pPr>
            <a:r>
              <a:rPr lang="en-US" sz="2400" dirty="0" smtClean="0"/>
              <a:t>{</a:t>
            </a:r>
            <a:endParaRPr lang="ar-IQ" sz="2400" dirty="0"/>
          </a:p>
          <a:p>
            <a:pPr marL="0" indent="0">
              <a:buNone/>
            </a:pPr>
            <a:r>
              <a:rPr lang="en-US" sz="2400" dirty="0" err="1" smtClean="0"/>
              <a:t>Console.WriteLine</a:t>
            </a:r>
            <a:r>
              <a:rPr lang="en-US" sz="2400" dirty="0"/>
              <a:t>("Enter your Message and when you need to stop enter  exit");</a:t>
            </a:r>
          </a:p>
          <a:p>
            <a:pPr marL="0" indent="0">
              <a:buNone/>
            </a:pPr>
            <a:r>
              <a:rPr lang="en-US" sz="2400" dirty="0" smtClean="0"/>
              <a:t>String </a:t>
            </a:r>
            <a:r>
              <a:rPr lang="en-US" sz="2400" dirty="0"/>
              <a:t>line = </a:t>
            </a:r>
            <a:r>
              <a:rPr lang="en-US" sz="2400" dirty="0" err="1"/>
              <a:t>Console.ReadLine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 smtClean="0"/>
              <a:t>   if </a:t>
            </a:r>
            <a:r>
              <a:rPr lang="en-US" sz="2400" dirty="0"/>
              <a:t>(line == "exit")</a:t>
            </a:r>
          </a:p>
          <a:p>
            <a:pPr marL="0" indent="0">
              <a:buNone/>
            </a:pPr>
            <a:r>
              <a:rPr lang="en-US" sz="2400" dirty="0" smtClean="0"/>
              <a:t>           break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2400" dirty="0" smtClean="0"/>
              <a:t>     else </a:t>
            </a:r>
            <a:r>
              <a:rPr lang="en-US" sz="2400" dirty="0" err="1"/>
              <a:t>Console.WriteLine</a:t>
            </a:r>
            <a:r>
              <a:rPr lang="en-US" sz="2400" dirty="0"/>
              <a:t>(</a:t>
            </a:r>
            <a:r>
              <a:rPr lang="en-US" sz="2400" dirty="0" err="1"/>
              <a:t>line.Length</a:t>
            </a:r>
            <a:r>
              <a:rPr lang="en-US" sz="2400" dirty="0"/>
              <a:t>);</a:t>
            </a:r>
          </a:p>
          <a:p>
            <a:pPr marL="0" indent="0">
              <a:buNone/>
            </a:pPr>
            <a:r>
              <a:rPr lang="ar-IQ" sz="2400" dirty="0"/>
              <a:t>              </a:t>
            </a:r>
            <a:r>
              <a:rPr lang="en-US" sz="2400" dirty="0" smtClean="0"/>
              <a:t>}        </a:t>
            </a:r>
            <a:r>
              <a:rPr lang="en-US" sz="2400" dirty="0" err="1"/>
              <a:t>Console.ReadKey</a:t>
            </a:r>
            <a:r>
              <a:rPr lang="en-US" sz="2400" dirty="0"/>
              <a:t>();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417812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Example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</a:rPr>
              <a:t>Print the inverse of string?</a:t>
            </a:r>
            <a:endParaRPr lang="en-US" sz="2500" dirty="0" smtClean="0"/>
          </a:p>
          <a:p>
            <a:pPr marL="0" indent="0">
              <a:buNone/>
            </a:pPr>
            <a:r>
              <a:rPr lang="en-US" sz="2400" dirty="0" smtClean="0"/>
              <a:t>string </a:t>
            </a:r>
            <a:r>
              <a:rPr lang="en-US" sz="2400" dirty="0"/>
              <a:t>Message = "Welcome Dear ";</a:t>
            </a:r>
          </a:p>
          <a:p>
            <a:pPr marL="0" indent="0">
              <a:buNone/>
            </a:pPr>
            <a:r>
              <a:rPr lang="nn-NO" sz="2400" dirty="0" smtClean="0"/>
              <a:t>for </a:t>
            </a:r>
            <a:r>
              <a:rPr lang="nn-NO" sz="2400" dirty="0"/>
              <a:t>(int i = 0; i &lt; Message.Length; i++)                       </a:t>
            </a:r>
          </a:p>
          <a:p>
            <a:pPr marL="0" indent="0">
              <a:buNone/>
            </a:pPr>
            <a:r>
              <a:rPr lang="en-US" sz="2400" dirty="0" err="1" smtClean="0"/>
              <a:t>Console.</a:t>
            </a:r>
            <a:r>
              <a:rPr lang="en-US" sz="2400" dirty="0" err="1" smtClean="0">
                <a:solidFill>
                  <a:srgbClr val="C00000"/>
                </a:solidFill>
              </a:rPr>
              <a:t>Write</a:t>
            </a:r>
            <a:r>
              <a:rPr lang="en-US" sz="2400" dirty="0" smtClean="0"/>
              <a:t>(Message[</a:t>
            </a:r>
            <a:r>
              <a:rPr lang="en-US" sz="2400" dirty="0" err="1" smtClean="0"/>
              <a:t>Message.Length</a:t>
            </a:r>
            <a:r>
              <a:rPr lang="en-US" sz="2400" dirty="0" smtClean="0"/>
              <a:t> </a:t>
            </a:r>
            <a:r>
              <a:rPr lang="en-US" sz="2400" dirty="0"/>
              <a:t>- i - 1]);  </a:t>
            </a: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C00000"/>
                </a:solidFill>
              </a:rPr>
              <a:t>//try </a:t>
            </a:r>
            <a:r>
              <a:rPr lang="en-US" sz="2400" dirty="0" err="1" smtClean="0">
                <a:solidFill>
                  <a:srgbClr val="C00000"/>
                </a:solidFill>
              </a:rPr>
              <a:t>WriteLine</a:t>
            </a:r>
            <a:r>
              <a:rPr lang="en-US" sz="2400" dirty="0" smtClean="0">
                <a:solidFill>
                  <a:srgbClr val="C00000"/>
                </a:solidFill>
              </a:rPr>
              <a:t>         </a:t>
            </a:r>
            <a:endParaRPr 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 err="1" smtClean="0"/>
              <a:t>Console.WriteLine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 err="1" smtClean="0"/>
              <a:t>Console.WriteLine</a:t>
            </a:r>
            <a:r>
              <a:rPr lang="en-US" sz="2400" dirty="0" smtClean="0"/>
              <a:t> </a:t>
            </a:r>
            <a:r>
              <a:rPr lang="en-US" sz="2400" dirty="0"/>
              <a:t>(Message);     </a:t>
            </a:r>
          </a:p>
          <a:p>
            <a:pPr marL="0" indent="0">
              <a:buNone/>
            </a:pPr>
            <a:r>
              <a:rPr lang="en-US" sz="2400" dirty="0" err="1" smtClean="0"/>
              <a:t>Console.ReadKey</a:t>
            </a:r>
            <a:r>
              <a:rPr lang="en-US" sz="2400" dirty="0"/>
              <a:t>();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96218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1159</Words>
  <Application>Microsoft Office PowerPoint</Application>
  <PresentationFormat>On-screen Show (4:3)</PresentationFormat>
  <Paragraphs>199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Compiler Design</vt:lpstr>
      <vt:lpstr>String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String methods - String.Concat</vt:lpstr>
      <vt:lpstr>String methods - String.Concat</vt:lpstr>
      <vt:lpstr>String methods - String.Concat</vt:lpstr>
      <vt:lpstr>String methods - String.Concat</vt:lpstr>
      <vt:lpstr>String methods - String.Concat</vt:lpstr>
      <vt:lpstr>String methods - String.Concat</vt:lpstr>
      <vt:lpstr>String methods - String.Concat</vt:lpstr>
      <vt:lpstr>String methods - String.Replace </vt:lpstr>
      <vt:lpstr>String methods - String.Replace </vt:lpstr>
      <vt:lpstr>String methods - String.Replace </vt:lpstr>
      <vt:lpstr>String methods - String.IndexOf </vt:lpstr>
      <vt:lpstr>String methods - String.IndexOf </vt:lpstr>
      <vt:lpstr>String methods - String.Compare </vt:lpstr>
      <vt:lpstr>String methods - String.Compare </vt:lpstr>
      <vt:lpstr>String methods - String.Compare </vt:lpstr>
      <vt:lpstr>String methods - String.Contains </vt:lpstr>
      <vt:lpstr>String methods - String.Contains </vt:lpstr>
      <vt:lpstr>String methods - String.Contains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Compiler Design</dc:title>
  <dc:creator>lenovo i510</dc:creator>
  <cp:lastModifiedBy>DR.Ahmed Saker 2o1O</cp:lastModifiedBy>
  <cp:revision>28</cp:revision>
  <dcterms:created xsi:type="dcterms:W3CDTF">2006-08-16T00:00:00Z</dcterms:created>
  <dcterms:modified xsi:type="dcterms:W3CDTF">2016-10-17T22:13:25Z</dcterms:modified>
</cp:coreProperties>
</file>