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30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78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7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36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45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47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43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10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7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96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0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40" y="2606722"/>
            <a:ext cx="9520678" cy="2006221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en-GB" sz="7200" b="1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Static Equilibrium </a:t>
            </a:r>
            <a:r>
              <a:rPr lang="en-GB" sz="7200" b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7200" b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7200" b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7200" b="1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7200" b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Atmosphere</a:t>
            </a:r>
            <a:endParaRPr lang="en-GB" sz="7200" b="1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87799" y="319669"/>
            <a:ext cx="5452135" cy="923330"/>
          </a:xfrm>
          <a:prstGeom prst="rect">
            <a:avLst/>
          </a:prstGeom>
          <a:solidFill>
            <a:schemeClr val="accent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بسم الله الرحمن الرحيم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22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57" y="259308"/>
            <a:ext cx="10344686" cy="599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7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13" y="354842"/>
            <a:ext cx="11354936" cy="586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7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694" y="219256"/>
            <a:ext cx="9880979" cy="603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62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15" y="215331"/>
            <a:ext cx="10617958" cy="25240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891" y="3162008"/>
            <a:ext cx="10129784" cy="314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812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207" y="567449"/>
            <a:ext cx="10577014" cy="304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395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82" y="0"/>
            <a:ext cx="10809027" cy="36303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982" y="3193577"/>
            <a:ext cx="11022546" cy="316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628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</TotalTime>
  <Words>7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Retrospect</vt:lpstr>
      <vt:lpstr>The Static Equilibrium  in the Atmosphere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ali77 mohammed</dc:creator>
  <cp:lastModifiedBy>ali77 mohammed</cp:lastModifiedBy>
  <cp:revision>2</cp:revision>
  <dcterms:created xsi:type="dcterms:W3CDTF">2019-03-07T04:49:50Z</dcterms:created>
  <dcterms:modified xsi:type="dcterms:W3CDTF">2019-03-07T05:04:42Z</dcterms:modified>
</cp:coreProperties>
</file>