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57" r:id="rId4"/>
    <p:sldId id="267" r:id="rId5"/>
    <p:sldId id="262" r:id="rId6"/>
    <p:sldId id="281" r:id="rId7"/>
    <p:sldId id="258" r:id="rId8"/>
    <p:sldId id="261" r:id="rId9"/>
    <p:sldId id="280" r:id="rId10"/>
    <p:sldId id="265" r:id="rId11"/>
    <p:sldId id="283" r:id="rId12"/>
    <p:sldId id="266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75" r:id="rId22"/>
    <p:sldId id="276" r:id="rId23"/>
    <p:sldId id="277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94660"/>
  </p:normalViewPr>
  <p:slideViewPr>
    <p:cSldViewPr>
      <p:cViewPr varScale="1">
        <p:scale>
          <a:sx n="66" d="100"/>
          <a:sy n="66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7154D-F470-412F-8D02-AC02814794B5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C531B-509F-45E6-8F4A-40A9D3F57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4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531B-509F-45E6-8F4A-40A9D3F5731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58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2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9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6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4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9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871-A57F-41E5-9C14-588D05B87F92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B87BB-1334-4517-9F15-46855892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14503" cy="69865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Endomembrane system </a:t>
            </a:r>
          </a:p>
          <a:p>
            <a:pPr algn="just"/>
            <a:r>
              <a:rPr lang="en-US" sz="3200" dirty="0" smtClean="0"/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Endomembrane system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endo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=within ) is a group of membranes and organelles in eukaryotic cells that works together  to modify ,package and transport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Lipids and proteins.   It includes the ,nuclear envelope , endoplasmic reticulum, , Golgi apparatus, lysosome ,vacuoles, vesicles, endosomes,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plasma membrane ,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endomembrane system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doesn’t  include the membrane of either </a:t>
            </a:r>
          </a:p>
          <a:p>
            <a:pPr algn="just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mitochondria and chloroplast 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42672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4582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71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347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8" y="29863"/>
            <a:ext cx="9129252" cy="2923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 endoplasmic reticulum (SER)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smooth endoplasmic reticulum is continuous with the RER but has no ribosomes .  function of the SER include synthesis of carbohydrate , lipids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steroids hormones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detoxification of medication and poison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374" y="2667000"/>
            <a:ext cx="915137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Sarcoplasmic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reticulum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muscle cell ,as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specialized  SER called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sarcoplasmic reticulum is responsible for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 of the calcium </a:t>
            </a:r>
            <a:r>
              <a:rPr 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lead to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coordinated contraction of the muscles cells. The sarcoplasmic reticulum plays a role in releasing calcium when the muscle is stimulated and actively transporting calcium back into the sarcoplasmic reticulum when the stimulation stops and the muscle must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relaxed.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70" y="-76200"/>
            <a:ext cx="9107129" cy="72635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SER 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Carbohydrate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lipid synthesis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 synthesis of carbohydrate and lipids also produces cholesterol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phospholipids membrane. also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responsible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repair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membranes .in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liver SER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facilitates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conversion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stored glycogen to glucose.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Transportation of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Proteins: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regulates the transfer of proteins that act as a transition to different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locations.</a:t>
            </a: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Detoxification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:One of the most important functions of SER is to detoxify the body from metabolic wastes and drugs.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58" y="49161"/>
            <a:ext cx="9144000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origin of the Endoplasmic Reticulum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possibility of formation of the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wall of the nucleus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Another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possibility is attributable to the type of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replication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which gets the ER Network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2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Golgi Apparatus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a station of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Modifying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the synthesized protein to be exported outside the cell or to be used inside the cell .It is also called Golgi-body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consists of 3 structures: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554545"/>
            <a:ext cx="914400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Flattened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curved cisternae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that are differentiated into: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-cisternae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The convex face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immature face of Golgi complex. They are consisted of a network of interconnected cisternae called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-Golgi network (CGN).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site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protein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6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941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Trans-cisternae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concave or mature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Golgi, from it arise secretory vesicles which carry the modified or mature proteins. They consist of interconnected network called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Trans-Golgi Network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(TGN). They are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site of protein glycosylation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Middle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cisternae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located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and trans-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Golgi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cisternae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connected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them by transport vesicles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343400" cy="49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3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0210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8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0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792"/>
            <a:ext cx="9144000" cy="69865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vesicles or transport vesicles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They are smaller in size and carry immature protein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modified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RER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fuse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-Golgi network (CGN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Secretory vesicles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They are larger in size than transport vesicle and carry mature protein that has been modified in Golgi Cisternae. They arise from Trans-Golgi Network (TGN )and fuse with plasma membrane to release their content outside the cell.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7656"/>
            <a:ext cx="9126794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Endoplasmic reticulum has two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types: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endoplasmic reticulum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(studded with membrane -bound ribosomes.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Smooth endoplasmic reticulum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(Lacks ribosomes).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all these structure (tubules and sacs)are held in their place by the cytoskeleton 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06" y="0"/>
            <a:ext cx="9126794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ER are different from cells to cell , a cell´s function determine the size and structure of the ER.  for example , some cells ,such as sperm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cells and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 blood  cells ,do not have an ER of any kind. Cells that synthesis and release a lot of protein would need a large amount of 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pancreas or liver for good examples of cells with large ER structure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39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    Secretory vesicles is vesicles </a:t>
            </a:r>
            <a:r>
              <a:rPr lang="en-US" sz="3200" dirty="0"/>
              <a:t>contain proteins destined for extracellular release. After packaging, the vesicles bud off and are stored in the cell until a signal is given for their release. When the </a:t>
            </a:r>
            <a:r>
              <a:rPr lang="en-US" sz="3200" dirty="0" smtClean="0"/>
              <a:t>signal </a:t>
            </a:r>
            <a:r>
              <a:rPr lang="en-US" sz="3200" dirty="0"/>
              <a:t>is received they move toward the membrane and fuse to release their contents. This process is known as </a:t>
            </a:r>
            <a:r>
              <a:rPr lang="en-US" sz="3200" dirty="0">
                <a:solidFill>
                  <a:srgbClr val="FF0000"/>
                </a:solidFill>
              </a:rPr>
              <a:t>regulated secretion.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34033"/>
            <a:ext cx="6810375" cy="322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73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Functions of Golgi apparatus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	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Modification of protein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Golgi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Complex contain different sets of enzymes that are able to modify the received newly synthesized immature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protein. 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processes of protein modification include: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It is the process of addition of sugar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molecule and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takes place in middle and trans-cisternae. It results in formation of glycoprotein 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It is the process of addition of phosphate group and occurs 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Cis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-cisternae. 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Sulfation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 is the process of addition of sulfate group into amino acids of protein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It occurs in TGN.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22" y="-4721"/>
            <a:ext cx="9121877" cy="68326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Processing and packaging of proteins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Sorting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proteins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In Golgi apparatus proteins are sorted according to which target they are synthesized. Golgi adds a sorting signal (carbohydrate )to direct the protein towards specific organelle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plant cells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the Golgi apparatus has the additional role of synthesizing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polysaccharides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,Some of which are incorporated into the cell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wall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origin of the Golgi apparatus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514350" indent="-514350" algn="just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Vesicles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dis­patched from the endoplasmic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reticulum</a:t>
            </a:r>
          </a:p>
          <a:p>
            <a:pPr marL="514350" indent="-514350" algn="just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probability of the nuclear membranes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Golgi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apparatus resulted in break and rebuild flat bags again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Believed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be the Golgi apparatus that may arise from a complex multiplication or divide Golgi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Apparatus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Vesicles formed by invaginations of the plasma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membrane.</a:t>
            </a: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0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524000"/>
            <a:ext cx="66452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16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34" y="0"/>
            <a:ext cx="9087466" cy="353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endoplasmic reticulum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Another organelles in the cell is the endoplasmic reticulum (ER).the endoplasmic reticulum acts as an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Intracellular circulatory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transporting system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.the ER function as  a manufacturing and packaging system .it works closely with the Golgi apparatus ,ribosomes ,mRNA and  t RNA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9431"/>
            <a:ext cx="4269658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" y="3539430"/>
            <a:ext cx="4543733" cy="33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4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64" y="27996"/>
            <a:ext cx="9124335" cy="64940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function of RER and SER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1-  Gives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mechanical support to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cytoplasm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exchange of molecules by the process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Osmosis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,diffusion and active transport.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Contain many enzymes which perform various synthetic and metabolic active and provides increased  surface for various enzymatic  reactions.</a:t>
            </a: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4- It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transferred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various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products from endoplasmic reticulum to other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organelles as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follows ; RER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SER- Golgi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membrane-lysosomes-transport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vesicles.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9144000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0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9666" y="0"/>
            <a:ext cx="9163665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Structurally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the endoplasmic reticulum, is a network of membranes flattened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membrane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tube-like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structures.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Inside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membrane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 fluid-filled space which is known as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cisternae space or lumen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that is continuous with nuclear envelope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54545"/>
            <a:ext cx="9143999" cy="421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8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96" y="0"/>
            <a:ext cx="9114503" cy="6924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Rough endoplasmic reticulum (RER)</a:t>
            </a:r>
          </a:p>
          <a:p>
            <a:pPr algn="just"/>
            <a:r>
              <a:rPr lang="en-US" sz="2400" dirty="0" smtClean="0"/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major function of RER The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modify and packaging of protein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,ribosomes are attached to the membrane of the ER 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it (rough). Another function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makes phospholipids for cellular membrane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the process of protein synthesis are: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mRNA move from the nucleus to a ribosomes on the surface of RER.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ribosomes builds the peptide  chain 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chain is pushed in to cisternae space of the RER . 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the proteins are complete they collect and the RER pinches  off a vesicle 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vesicle (a small membrane bubble) can move to the cell membrane or the Golgi apparatus .</a:t>
            </a:r>
          </a:p>
          <a:p>
            <a:pPr marL="342900" indent="-342900"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proteins either used in the cell or sent out cell. </a:t>
            </a:r>
          </a:p>
          <a:p>
            <a:pPr marL="342900" indent="-342900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2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4058</TotalTime>
  <Words>1138</Words>
  <Application>Microsoft Office PowerPoint</Application>
  <PresentationFormat>On-screen Show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Dr.Sanaa</cp:lastModifiedBy>
  <cp:revision>80</cp:revision>
  <dcterms:created xsi:type="dcterms:W3CDTF">2016-12-03T09:32:16Z</dcterms:created>
  <dcterms:modified xsi:type="dcterms:W3CDTF">2021-01-23T17:24:51Z</dcterms:modified>
</cp:coreProperties>
</file>