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E7B67-2F1C-478E-A0D5-8090D73B4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CC832-89E9-468B-BEEA-D2CD791BD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E3084-253D-4A24-8601-88954FE1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A90EC-E39B-4270-AAEE-C7EFC77F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E1F9-C621-4671-AE27-4B889B50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FDB3-745D-4675-B4C6-249B212C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8F9D2-291A-4239-86AD-9D568A18C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D2EA7-5078-458E-96CF-D7CEBAE7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7F33-383E-4541-A0D2-17851960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7EF2-C31A-43D5-93DC-547C21D0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0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97E17-C4D1-4390-8ECD-8494BBC0C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5CDE9-1972-47D1-9D1A-42FAE5A85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E500C-0DDF-4E1F-BD9D-C76D7699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C4188-8425-4ED0-9929-22F4FB68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D7520-60B7-4FB5-A782-93E88E99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F3F6-E59C-4B5A-A178-6DD2B33C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8DEFE-45A8-42E6-B9F7-1C7CF1DF9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F2FE6-53C8-4C2E-8123-1B0B7D13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04294-F445-4D96-B67E-0715B1D8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189FE-84CF-4B45-B8C6-CBA8E166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38D4-282D-4D35-920C-BCD1C03D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D5F07-5450-4905-A857-968494238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E4609-E32F-4360-ADA4-A7459846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6FEC-DFC3-42CE-892E-6A00AC67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74A5B-BC2B-4797-90B5-35DA96F6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0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3FE2-35DE-47E5-AF34-DEB6B48B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FFC8-E2F0-43AE-884F-53BCC683D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83FE1-B779-45FA-87A8-6A691D051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E9387-6E6E-4A2F-8055-120C8C2F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98E31-C4B2-4A23-A5EE-9554F52A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4492D-CE25-4D5D-BF8D-0EEB4483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D7BD-A3E1-41B0-8929-9D85CD8F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7967-4B70-4237-8699-634242000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3AC6C-2C10-4797-87F9-9EF026BF4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45CB8-A04B-48B2-A42B-6C1D82FD3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4B773-AF66-4782-AEDD-974745130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5C2CDE-42E9-4467-BB39-0A82920A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A20AC7-3B2A-478F-9CE7-E4CAF15A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89EBE-C52C-4673-A473-57214AA1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1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46AA-C7C6-4BDE-AB4F-0E142CBB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C62FC-39E7-4621-9F14-C64E16FF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F19A1-DEDE-429C-84CF-36F0BB7E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7E59F-EBB0-4771-8534-B5381813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6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AC2B1-309F-4E3B-937E-A0E969AA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371D8-46C5-41C7-9991-7AB9DE93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2CB2D-A8EE-4E44-B56F-A32F3B25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412E-FBCA-4309-B4D4-FA4ACDC8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2746-B409-42AD-9EC5-3D878F40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79DE3-0A23-4B8A-B6B2-BAF51E2B6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EED86-F508-4636-B576-B8AF693A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BBD81-C622-43EF-88EA-31630607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F0118-A1FA-4F76-9F92-214EF006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07E4-3E93-433F-9DEE-909FAE44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CF245-6A35-47E9-8546-E0F0FD00C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6A749-32BB-4E2D-850A-4101D9390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4DE05-6D41-4AA7-8B94-58ABBA29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B014C-635A-4DC8-9BB2-40005EB6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53F30-809F-4F83-83C2-C79CE160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4D44C-FA3B-42E5-8BF2-F8AECDD5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96A3B-A20D-40D8-B1CC-42A528DF3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1A1A-91C3-4A7F-A098-13658D8BA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6BAC-2CFE-4796-8C34-3522A440113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63B30-7D9B-42E5-911E-D0E812D9C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8DAE-9D25-4B9E-BD01-E7AED4CB9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307C-BDD1-4607-A277-4F684901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3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6B99-43B0-4295-BC15-BE481C3C1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7392"/>
            <a:ext cx="12192000" cy="63269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82DB2-808D-4037-AD76-7325D7217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5-4 SYSTEM MEMORY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Memory refers to the computer chips that store information for quick retrieval by the CPU. They are basically divided into two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4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B72-3126-4FDA-BA6A-ED19DD93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288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lvl="0" indent="-2286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5-4-1 Random Access Memory (RAM):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0F59B-57B0-4DBF-88D3-0794A72C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2890"/>
            <a:ext cx="12192000" cy="58551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used to store information and instructions that operate the computer’s programs.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Typically, programs are transferred from storage on a disk drive to 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US" sz="4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also known as volatile memory because the information within the computer chips is lost when power to the computer is turned off or the computer hanged.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7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576D-EA8E-4489-A6DA-E9F57C90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01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5-4-2 Read-Only Memory (ROM)</a:t>
            </a:r>
            <a:b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D329-E5FA-441B-9704-C8CE40378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0155"/>
            <a:ext cx="12191999" cy="59878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Contains critical information and software that must be permanently available for computer operation, such as the operating system that directs the computer’s actions from start up to shut down.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ROM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called non-volatile memory because the memory chips do not lose their information when power to the computer is turned off.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7C6A-F0FD-4C26-9B70-7A05429C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71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b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5-5 </a:t>
            </a:r>
            <a:r>
              <a:rPr lang="en-GB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HARDWARE CONNECTIONS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37E0B-7EFA-445F-AA9F-D12C41103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7135"/>
            <a:ext cx="12192000" cy="58108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function, hardware requires physical connections that allow components to communicate and interact.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bus provides a common interconnected system composed of a group of wires or circuitry that coordinates and moves information between the internal parts of a computer.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bus is characterized by two features: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much information it can manipulate at one time</a:t>
            </a:r>
            <a:r>
              <a:rPr lang="en-GB" sz="36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called the bus width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GB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 quickly it can transfer these data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8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27511-9164-47ED-9C2C-E7695990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endParaRPr lang="en-GB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1-A serial connection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wire or set of wires used 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transfer information from the CPU to an external device such as a mouse, keyboard, modem, scanner, and some types of printers. This type of connection transfers only one piece of data at a time, and is therefore slow.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advantage </a:t>
            </a:r>
            <a:r>
              <a:rPr lang="en-GB" sz="4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using a serial connection is that it </a:t>
            </a:r>
            <a:r>
              <a:rPr lang="en-GB" sz="4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provides effective connections over long distances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7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CF90-788E-4E38-8F99-34FFD151B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endParaRPr lang="en-GB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2-A parallel connection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Uses multiple sets of wires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transfer blocks of information simultaneously.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Most scanners and printers use this type of connection.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parallel connection </a:t>
            </a:r>
            <a:r>
              <a:rPr lang="en-GB" sz="4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much faster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than a serial connection, </a:t>
            </a:r>
            <a:r>
              <a:rPr lang="en-GB" sz="4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it is limited to distances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less than 3 m (10 ft) between the CPU and the external device.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9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03E0-9052-4811-9C8F-15409FB25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49432" cy="8996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85800" algn="l"/>
              </a:tabLst>
            </a:pPr>
            <a:b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5-6 </a:t>
            </a:r>
            <a:r>
              <a:rPr lang="en-GB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SOFTWARE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8278-A06D-486A-BF0C-20F3B52FE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9653"/>
            <a:ext cx="12192000" cy="595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the set of instruction that tells the computer what to do and when to do it.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computer uses this instruction to manipulate data, and enhance the proper functioning of the hardware components.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designed to exploit and provide the potential capabilities of the hardware to the user.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685800" algn="l"/>
              </a:tabLst>
            </a:pP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converts data into information and allows users to use the computer in different ways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D4F22-3EE9-40C0-9833-1BAF7CE9D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en-GB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programs are usually stored and transferred via the computer’s hardware to and from the CPU.</a:t>
            </a:r>
          </a:p>
          <a:p>
            <a:pPr marL="0" indent="0" algn="just">
              <a:buNone/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Software also governs how the hardware is utilized; for example, how information is retrieved from a storage device. </a:t>
            </a:r>
          </a:p>
          <a:p>
            <a:pPr marL="0" indent="0" algn="just">
              <a:buNone/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interaction between the input and output devices is controlled by software called the Basic Input Output System (</a:t>
            </a:r>
            <a:r>
              <a:rPr lang="en-GB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BIOS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Software.</a:t>
            </a:r>
          </a:p>
          <a:p>
            <a:pPr marL="0" indent="0" algn="just">
              <a:buNone/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Software as a whole can be divided into a number of categories based on the types of work done by programs. </a:t>
            </a:r>
          </a:p>
          <a:p>
            <a:pPr marL="0" indent="0" algn="just">
              <a:buNone/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two primary </a:t>
            </a:r>
            <a:r>
              <a:rPr lang="en-GB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software categories 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</a:t>
            </a:r>
            <a:r>
              <a:rPr lang="en-GB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 software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</a:t>
            </a:r>
            <a:r>
              <a:rPr lang="en-GB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application software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185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</vt:lpstr>
      <vt:lpstr>  5-4-1 Random Access Memory (RAM): </vt:lpstr>
      <vt:lpstr> 5-4-2 Read-Only Memory (ROM) </vt:lpstr>
      <vt:lpstr> 5-5 HARDWARE CONNECTIONS </vt:lpstr>
      <vt:lpstr>PowerPoint Presentation</vt:lpstr>
      <vt:lpstr>PowerPoint Presentation</vt:lpstr>
      <vt:lpstr> 5-6 COMPUTER SOFTWARE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dr. Basim</dc:creator>
  <cp:lastModifiedBy>dr. Basim</cp:lastModifiedBy>
  <cp:revision>11</cp:revision>
  <dcterms:created xsi:type="dcterms:W3CDTF">2022-02-28T09:06:42Z</dcterms:created>
  <dcterms:modified xsi:type="dcterms:W3CDTF">2022-02-28T10:07:56Z</dcterms:modified>
</cp:coreProperties>
</file>