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62" r:id="rId2"/>
    <p:sldId id="257" r:id="rId3"/>
    <p:sldId id="258" r:id="rId4"/>
    <p:sldId id="260" r:id="rId5"/>
    <p:sldId id="261" r:id="rId6"/>
    <p:sldId id="267" r:id="rId7"/>
    <p:sldId id="263" r:id="rId8"/>
    <p:sldId id="264" r:id="rId9"/>
    <p:sldId id="265" r:id="rId10"/>
    <p:sldId id="270" r:id="rId11"/>
    <p:sldId id="271" r:id="rId12"/>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4660"/>
  </p:normalViewPr>
  <p:slideViewPr>
    <p:cSldViewPr snapToGrid="0">
      <p:cViewPr varScale="1">
        <p:scale>
          <a:sx n="86" d="100"/>
          <a:sy n="86" d="100"/>
        </p:scale>
        <p:origin x="-102" y="-78"/>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2BC11-90CF-49FF-8D61-E8A8AAFE1BB6}" type="doc">
      <dgm:prSet loTypeId="urn:microsoft.com/office/officeart/2005/8/layout/default#1" loCatId="list" qsTypeId="urn:microsoft.com/office/officeart/2005/8/quickstyle/simple1" qsCatId="simple" csTypeId="urn:microsoft.com/office/officeart/2005/8/colors/colorful1#1" csCatId="colorful" phldr="1"/>
      <dgm:spPr/>
      <dgm:t>
        <a:bodyPr rtlCol="0"/>
        <a:lstStyle/>
        <a:p>
          <a:pPr rtl="0"/>
          <a:endParaRPr lang="en-US"/>
        </a:p>
      </dgm:t>
    </dgm:pt>
    <dgm:pt modelId="{0EFAF7DB-220E-474B-A306-B18848A2E64E}">
      <dgm:prSet phldrT="[Text]"/>
      <dgm:spPr>
        <a:solidFill>
          <a:schemeClr val="accent5">
            <a:lumMod val="50000"/>
          </a:schemeClr>
        </a:solidFill>
      </dgm:spPr>
      <dgm:t>
        <a:bodyPr rtlCol="0"/>
        <a:lstStyle/>
        <a:p>
          <a:pPr rtl="0"/>
          <a:r>
            <a:rPr lang="ar-IQ" dirty="0" smtClean="0"/>
            <a:t>فروع الفروع </a:t>
          </a:r>
          <a:endParaRPr lang="en-GB" dirty="0"/>
        </a:p>
      </dgm:t>
    </dgm:pt>
    <dgm:pt modelId="{ADEA5C60-BA03-45CE-8AE4-87E8350E817F}" type="parTrans" cxnId="{E88E6FD0-5EE8-42CE-8AC4-D71962510EE7}">
      <dgm:prSet/>
      <dgm:spPr/>
      <dgm:t>
        <a:bodyPr rtlCol="0"/>
        <a:lstStyle/>
        <a:p>
          <a:pPr rtl="0"/>
          <a:endParaRPr lang="en-US"/>
        </a:p>
      </dgm:t>
    </dgm:pt>
    <dgm:pt modelId="{8655DB40-16AB-41AF-B7B9-C009642A6E8E}" type="sibTrans" cxnId="{E88E6FD0-5EE8-42CE-8AC4-D71962510EE7}">
      <dgm:prSet/>
      <dgm:spPr/>
      <dgm:t>
        <a:bodyPr rtlCol="0"/>
        <a:lstStyle/>
        <a:p>
          <a:pPr rtl="0"/>
          <a:endParaRPr lang="en-US"/>
        </a:p>
      </dgm:t>
    </dgm:pt>
    <dgm:pt modelId="{9CA7C66F-6CF9-4093-95BD-C861D9811AA0}">
      <dgm:prSet phldrT="[Text]"/>
      <dgm:spPr>
        <a:solidFill>
          <a:schemeClr val="accent3">
            <a:lumMod val="50000"/>
          </a:schemeClr>
        </a:solidFill>
      </dgm:spPr>
      <dgm:t>
        <a:bodyPr rtlCol="0"/>
        <a:lstStyle/>
        <a:p>
          <a:pPr rtl="0"/>
          <a:r>
            <a:rPr lang="ar-IQ" dirty="0" smtClean="0"/>
            <a:t>الاصول</a:t>
          </a:r>
          <a:endParaRPr lang="en-GB" dirty="0"/>
        </a:p>
      </dgm:t>
      <dgm:extLst>
        <a:ext uri="{E40237B7-FDA0-4F09-8148-C483321AD2D9}">
          <dgm14:cNvPr xmlns="" xmlns:dgm14="http://schemas.microsoft.com/office/drawing/2010/diagram" id="0" name="" descr="Basic Block List" title="SmartArt"/>
        </a:ext>
      </dgm:extLst>
    </dgm:pt>
    <dgm:pt modelId="{5C383048-3A83-419C-82E9-AA46D2B4FFD3}" type="parTrans" cxnId="{1A254136-9EEE-43D0-BC71-1289B085104A}">
      <dgm:prSet/>
      <dgm:spPr/>
      <dgm:t>
        <a:bodyPr rtlCol="0"/>
        <a:lstStyle/>
        <a:p>
          <a:pPr rtl="0"/>
          <a:endParaRPr lang="en-US"/>
        </a:p>
      </dgm:t>
    </dgm:pt>
    <dgm:pt modelId="{9AC506A7-F034-46F5-B26F-46FD22856FB4}" type="sibTrans" cxnId="{1A254136-9EEE-43D0-BC71-1289B085104A}">
      <dgm:prSet/>
      <dgm:spPr/>
      <dgm:t>
        <a:bodyPr rtlCol="0"/>
        <a:lstStyle/>
        <a:p>
          <a:pPr rtl="0"/>
          <a:endParaRPr lang="en-US"/>
        </a:p>
      </dgm:t>
    </dgm:pt>
    <dgm:pt modelId="{8AEC6483-23EF-4414-8E2A-6A005181899E}">
      <dgm:prSet phldrT="[Text]"/>
      <dgm:spPr/>
      <dgm:t>
        <a:bodyPr rtlCol="0"/>
        <a:lstStyle/>
        <a:p>
          <a:pPr rtl="0"/>
          <a:r>
            <a:rPr lang="ar-IQ" dirty="0" smtClean="0"/>
            <a:t>الحفيد والحفيدة لابن</a:t>
          </a:r>
          <a:endParaRPr lang="en-GB" dirty="0"/>
        </a:p>
      </dgm:t>
    </dgm:pt>
    <dgm:pt modelId="{526DBE94-00A7-461E-AF61-51DFFA468BD0}" type="parTrans" cxnId="{976405B9-79B8-494E-A105-801AB128A327}">
      <dgm:prSet/>
      <dgm:spPr/>
      <dgm:t>
        <a:bodyPr rtlCol="0"/>
        <a:lstStyle/>
        <a:p>
          <a:pPr rtl="0"/>
          <a:endParaRPr lang="en-US"/>
        </a:p>
      </dgm:t>
    </dgm:pt>
    <dgm:pt modelId="{C81D2561-AE20-4589-919A-5479573342B0}" type="sibTrans" cxnId="{976405B9-79B8-494E-A105-801AB128A327}">
      <dgm:prSet/>
      <dgm:spPr/>
      <dgm:t>
        <a:bodyPr rtlCol="0"/>
        <a:lstStyle/>
        <a:p>
          <a:pPr rtl="0"/>
          <a:endParaRPr lang="en-US"/>
        </a:p>
      </dgm:t>
    </dgm:pt>
    <dgm:pt modelId="{056BF56F-CC43-4DDD-9D89-CA94DE101ECC}">
      <dgm:prSet phldrT="[Text]"/>
      <dgm:spPr>
        <a:solidFill>
          <a:schemeClr val="accent5">
            <a:lumMod val="75000"/>
          </a:schemeClr>
        </a:solidFill>
      </dgm:spPr>
      <dgm:t>
        <a:bodyPr rtlCol="0"/>
        <a:lstStyle/>
        <a:p>
          <a:pPr rtl="0"/>
          <a:r>
            <a:rPr lang="ar-IQ" dirty="0" smtClean="0"/>
            <a:t>الاب</a:t>
          </a:r>
          <a:endParaRPr lang="en-GB" dirty="0"/>
        </a:p>
      </dgm:t>
    </dgm:pt>
    <dgm:pt modelId="{001921C4-E4A3-488C-B466-13D798BB2038}" type="parTrans" cxnId="{778F2B2A-B50E-4B4B-8031-BBB0BAF3076A}">
      <dgm:prSet/>
      <dgm:spPr/>
      <dgm:t>
        <a:bodyPr rtlCol="0"/>
        <a:lstStyle/>
        <a:p>
          <a:pPr rtl="0"/>
          <a:endParaRPr lang="en-US"/>
        </a:p>
      </dgm:t>
    </dgm:pt>
    <dgm:pt modelId="{B28DA56B-359A-427D-B40B-7C9A5E29DAD4}" type="sibTrans" cxnId="{778F2B2A-B50E-4B4B-8031-BBB0BAF3076A}">
      <dgm:prSet/>
      <dgm:spPr/>
      <dgm:t>
        <a:bodyPr rtlCol="0"/>
        <a:lstStyle/>
        <a:p>
          <a:pPr rtl="0"/>
          <a:endParaRPr lang="en-US"/>
        </a:p>
      </dgm:t>
    </dgm:pt>
    <dgm:pt modelId="{204779DA-9EFD-416C-AA17-3047285492E6}">
      <dgm:prSet phldrT="[Text]"/>
      <dgm:spPr>
        <a:solidFill>
          <a:schemeClr val="accent6">
            <a:lumMod val="50000"/>
          </a:schemeClr>
        </a:solidFill>
      </dgm:spPr>
      <dgm:t>
        <a:bodyPr rtlCol="0"/>
        <a:lstStyle/>
        <a:p>
          <a:pPr rtl="0"/>
          <a:r>
            <a:rPr lang="ar-IQ" dirty="0" smtClean="0"/>
            <a:t>الحفيد</a:t>
          </a:r>
          <a:r>
            <a:rPr lang="ar-IQ" baseline="0" dirty="0" smtClean="0"/>
            <a:t> والحفيدة لبنت</a:t>
          </a:r>
          <a:endParaRPr lang="en-GB" dirty="0"/>
        </a:p>
      </dgm:t>
    </dgm:pt>
    <dgm:pt modelId="{10182E5A-267A-4FF5-8BE4-365E5F0F59FD}" type="parTrans" cxnId="{4B45AE37-5E95-4459-A22C-A76A562E440A}">
      <dgm:prSet/>
      <dgm:spPr/>
      <dgm:t>
        <a:bodyPr rtlCol="0"/>
        <a:lstStyle/>
        <a:p>
          <a:pPr rtl="0"/>
          <a:endParaRPr lang="en-US"/>
        </a:p>
      </dgm:t>
    </dgm:pt>
    <dgm:pt modelId="{89F8EF12-ABE9-4852-AA60-32F3BE4FD92C}" type="sibTrans" cxnId="{4B45AE37-5E95-4459-A22C-A76A562E440A}">
      <dgm:prSet/>
      <dgm:spPr/>
      <dgm:t>
        <a:bodyPr rtlCol="0"/>
        <a:lstStyle/>
        <a:p>
          <a:pPr rtl="0"/>
          <a:endParaRPr lang="en-US"/>
        </a:p>
      </dgm:t>
    </dgm:pt>
    <dgm:pt modelId="{FBE57202-63C6-4AC6-8A48-2F7EEDE18422}">
      <dgm:prSet phldrT="[Text]"/>
      <dgm:spPr>
        <a:solidFill>
          <a:schemeClr val="accent2">
            <a:lumMod val="50000"/>
          </a:schemeClr>
        </a:solidFill>
      </dgm:spPr>
      <dgm:t>
        <a:bodyPr rtlCol="0"/>
        <a:lstStyle/>
        <a:p>
          <a:pPr rtl="0"/>
          <a:r>
            <a:rPr lang="ar-IQ" dirty="0" smtClean="0"/>
            <a:t>الام</a:t>
          </a:r>
          <a:endParaRPr lang="en-GB" dirty="0"/>
        </a:p>
      </dgm:t>
    </dgm:pt>
    <dgm:pt modelId="{22E9EA7B-06A1-4DB0-8C13-4FDDC38F5300}" type="parTrans" cxnId="{89F86E09-7B46-4DCB-A438-8B1FC1DB0A71}">
      <dgm:prSet/>
      <dgm:spPr/>
      <dgm:t>
        <a:bodyPr rtlCol="0"/>
        <a:lstStyle/>
        <a:p>
          <a:pPr rtl="0"/>
          <a:endParaRPr lang="en-US"/>
        </a:p>
      </dgm:t>
    </dgm:pt>
    <dgm:pt modelId="{29B1D402-63E0-4277-B9B1-DE1AE207061C}" type="sibTrans" cxnId="{89F86E09-7B46-4DCB-A438-8B1FC1DB0A71}">
      <dgm:prSet/>
      <dgm:spPr/>
      <dgm:t>
        <a:bodyPr rtlCol="0"/>
        <a:lstStyle/>
        <a:p>
          <a:pPr rtl="0"/>
          <a:endParaRPr lang="en-US"/>
        </a:p>
      </dgm:t>
    </dgm:pt>
    <dgm:pt modelId="{068CCA7D-1404-4068-AB93-6968EFC37502}" type="pres">
      <dgm:prSet presAssocID="{B842BC11-90CF-49FF-8D61-E8A8AAFE1BB6}" presName="diagram" presStyleCnt="0">
        <dgm:presLayoutVars>
          <dgm:dir/>
          <dgm:resizeHandles val="exact"/>
        </dgm:presLayoutVars>
      </dgm:prSet>
      <dgm:spPr/>
      <dgm:t>
        <a:bodyPr/>
        <a:lstStyle/>
        <a:p>
          <a:pPr rtl="1"/>
          <a:endParaRPr lang="ar-IQ"/>
        </a:p>
      </dgm:t>
    </dgm:pt>
    <dgm:pt modelId="{EAA4FAF7-2B1B-440D-AB04-52061A8327A8}" type="pres">
      <dgm:prSet presAssocID="{0EFAF7DB-220E-474B-A306-B18848A2E64E}" presName="node" presStyleLbl="node1" presStyleIdx="0" presStyleCnt="6">
        <dgm:presLayoutVars>
          <dgm:bulletEnabled val="1"/>
        </dgm:presLayoutVars>
      </dgm:prSet>
      <dgm:spPr/>
      <dgm:t>
        <a:bodyPr/>
        <a:lstStyle/>
        <a:p>
          <a:pPr rtl="1"/>
          <a:endParaRPr lang="ar-IQ"/>
        </a:p>
      </dgm:t>
    </dgm:pt>
    <dgm:pt modelId="{D86C629E-FD24-4979-AD6C-FF765663342C}" type="pres">
      <dgm:prSet presAssocID="{8655DB40-16AB-41AF-B7B9-C009642A6E8E}" presName="sibTrans" presStyleCnt="0"/>
      <dgm:spPr/>
    </dgm:pt>
    <dgm:pt modelId="{C593AB34-4B84-4F47-A09D-1663F9F71AFC}" type="pres">
      <dgm:prSet presAssocID="{9CA7C66F-6CF9-4093-95BD-C861D9811AA0}" presName="node" presStyleLbl="node1" presStyleIdx="1" presStyleCnt="6">
        <dgm:presLayoutVars>
          <dgm:bulletEnabled val="1"/>
        </dgm:presLayoutVars>
      </dgm:prSet>
      <dgm:spPr/>
      <dgm:t>
        <a:bodyPr/>
        <a:lstStyle/>
        <a:p>
          <a:pPr rtl="1"/>
          <a:endParaRPr lang="ar-IQ"/>
        </a:p>
      </dgm:t>
    </dgm:pt>
    <dgm:pt modelId="{5AD6466A-5AEB-4BDD-BDCC-43ADA92E714A}" type="pres">
      <dgm:prSet presAssocID="{9AC506A7-F034-46F5-B26F-46FD22856FB4}" presName="sibTrans" presStyleCnt="0"/>
      <dgm:spPr/>
    </dgm:pt>
    <dgm:pt modelId="{917D3CD9-BA5B-404E-931F-223BF970C99B}" type="pres">
      <dgm:prSet presAssocID="{8AEC6483-23EF-4414-8E2A-6A005181899E}" presName="node" presStyleLbl="node1" presStyleIdx="2" presStyleCnt="6">
        <dgm:presLayoutVars>
          <dgm:bulletEnabled val="1"/>
        </dgm:presLayoutVars>
      </dgm:prSet>
      <dgm:spPr/>
      <dgm:t>
        <a:bodyPr/>
        <a:lstStyle/>
        <a:p>
          <a:pPr rtl="1"/>
          <a:endParaRPr lang="ar-IQ"/>
        </a:p>
      </dgm:t>
    </dgm:pt>
    <dgm:pt modelId="{D803BB6F-28BD-4A03-B872-7769C680243B}" type="pres">
      <dgm:prSet presAssocID="{C81D2561-AE20-4589-919A-5479573342B0}" presName="sibTrans" presStyleCnt="0"/>
      <dgm:spPr/>
    </dgm:pt>
    <dgm:pt modelId="{4F7EBD7D-DFCF-42D9-919C-E6E65091B79C}" type="pres">
      <dgm:prSet presAssocID="{056BF56F-CC43-4DDD-9D89-CA94DE101ECC}" presName="node" presStyleLbl="node1" presStyleIdx="3" presStyleCnt="6">
        <dgm:presLayoutVars>
          <dgm:bulletEnabled val="1"/>
        </dgm:presLayoutVars>
      </dgm:prSet>
      <dgm:spPr/>
      <dgm:t>
        <a:bodyPr/>
        <a:lstStyle/>
        <a:p>
          <a:pPr rtl="1"/>
          <a:endParaRPr lang="ar-IQ"/>
        </a:p>
      </dgm:t>
    </dgm:pt>
    <dgm:pt modelId="{371926FB-9294-4D9C-9214-4CEF0275C497}" type="pres">
      <dgm:prSet presAssocID="{B28DA56B-359A-427D-B40B-7C9A5E29DAD4}" presName="sibTrans" presStyleCnt="0"/>
      <dgm:spPr/>
    </dgm:pt>
    <dgm:pt modelId="{CB52FD11-6E75-4074-AC8F-10E0FD59B7A0}" type="pres">
      <dgm:prSet presAssocID="{204779DA-9EFD-416C-AA17-3047285492E6}" presName="node" presStyleLbl="node1" presStyleIdx="4" presStyleCnt="6">
        <dgm:presLayoutVars>
          <dgm:bulletEnabled val="1"/>
        </dgm:presLayoutVars>
      </dgm:prSet>
      <dgm:spPr/>
      <dgm:t>
        <a:bodyPr/>
        <a:lstStyle/>
        <a:p>
          <a:pPr rtl="1"/>
          <a:endParaRPr lang="ar-IQ"/>
        </a:p>
      </dgm:t>
    </dgm:pt>
    <dgm:pt modelId="{08588CD8-2C19-489E-9D24-02924B217C45}" type="pres">
      <dgm:prSet presAssocID="{89F8EF12-ABE9-4852-AA60-32F3BE4FD92C}" presName="sibTrans" presStyleCnt="0"/>
      <dgm:spPr/>
    </dgm:pt>
    <dgm:pt modelId="{76049CD1-75A7-4C80-9C4F-81F0D3E4B5DC}" type="pres">
      <dgm:prSet presAssocID="{FBE57202-63C6-4AC6-8A48-2F7EEDE18422}" presName="node" presStyleLbl="node1" presStyleIdx="5" presStyleCnt="6">
        <dgm:presLayoutVars>
          <dgm:bulletEnabled val="1"/>
        </dgm:presLayoutVars>
      </dgm:prSet>
      <dgm:spPr/>
      <dgm:t>
        <a:bodyPr/>
        <a:lstStyle/>
        <a:p>
          <a:pPr rtl="1"/>
          <a:endParaRPr lang="ar-IQ"/>
        </a:p>
      </dgm:t>
    </dgm:pt>
  </dgm:ptLst>
  <dgm:cxnLst>
    <dgm:cxn modelId="{5257829B-1EC2-4B27-82CD-9A4900A3CEF5}" type="presOf" srcId="{204779DA-9EFD-416C-AA17-3047285492E6}" destId="{CB52FD11-6E75-4074-AC8F-10E0FD59B7A0}" srcOrd="0" destOrd="0" presId="urn:microsoft.com/office/officeart/2005/8/layout/default#1"/>
    <dgm:cxn modelId="{778F2B2A-B50E-4B4B-8031-BBB0BAF3076A}" srcId="{B842BC11-90CF-49FF-8D61-E8A8AAFE1BB6}" destId="{056BF56F-CC43-4DDD-9D89-CA94DE101ECC}" srcOrd="3" destOrd="0" parTransId="{001921C4-E4A3-488C-B466-13D798BB2038}" sibTransId="{B28DA56B-359A-427D-B40B-7C9A5E29DAD4}"/>
    <dgm:cxn modelId="{976405B9-79B8-494E-A105-801AB128A327}" srcId="{B842BC11-90CF-49FF-8D61-E8A8AAFE1BB6}" destId="{8AEC6483-23EF-4414-8E2A-6A005181899E}" srcOrd="2" destOrd="0" parTransId="{526DBE94-00A7-461E-AF61-51DFFA468BD0}" sibTransId="{C81D2561-AE20-4589-919A-5479573342B0}"/>
    <dgm:cxn modelId="{4B45AE37-5E95-4459-A22C-A76A562E440A}" srcId="{B842BC11-90CF-49FF-8D61-E8A8AAFE1BB6}" destId="{204779DA-9EFD-416C-AA17-3047285492E6}" srcOrd="4" destOrd="0" parTransId="{10182E5A-267A-4FF5-8BE4-365E5F0F59FD}" sibTransId="{89F8EF12-ABE9-4852-AA60-32F3BE4FD92C}"/>
    <dgm:cxn modelId="{4C41BE15-3799-4642-92AF-58F1C6904769}" type="presOf" srcId="{056BF56F-CC43-4DDD-9D89-CA94DE101ECC}" destId="{4F7EBD7D-DFCF-42D9-919C-E6E65091B79C}" srcOrd="0" destOrd="0" presId="urn:microsoft.com/office/officeart/2005/8/layout/default#1"/>
    <dgm:cxn modelId="{E88E6FD0-5EE8-42CE-8AC4-D71962510EE7}" srcId="{B842BC11-90CF-49FF-8D61-E8A8AAFE1BB6}" destId="{0EFAF7DB-220E-474B-A306-B18848A2E64E}" srcOrd="0" destOrd="0" parTransId="{ADEA5C60-BA03-45CE-8AE4-87E8350E817F}" sibTransId="{8655DB40-16AB-41AF-B7B9-C009642A6E8E}"/>
    <dgm:cxn modelId="{1A373FBE-0C0B-4365-8600-C5B96F883073}" type="presOf" srcId="{FBE57202-63C6-4AC6-8A48-2F7EEDE18422}" destId="{76049CD1-75A7-4C80-9C4F-81F0D3E4B5DC}" srcOrd="0" destOrd="0" presId="urn:microsoft.com/office/officeart/2005/8/layout/default#1"/>
    <dgm:cxn modelId="{98E9781F-6C85-4C8B-A8C8-ACC68D56FD26}" type="presOf" srcId="{0EFAF7DB-220E-474B-A306-B18848A2E64E}" destId="{EAA4FAF7-2B1B-440D-AB04-52061A8327A8}" srcOrd="0" destOrd="0" presId="urn:microsoft.com/office/officeart/2005/8/layout/default#1"/>
    <dgm:cxn modelId="{89F86E09-7B46-4DCB-A438-8B1FC1DB0A71}" srcId="{B842BC11-90CF-49FF-8D61-E8A8AAFE1BB6}" destId="{FBE57202-63C6-4AC6-8A48-2F7EEDE18422}" srcOrd="5" destOrd="0" parTransId="{22E9EA7B-06A1-4DB0-8C13-4FDDC38F5300}" sibTransId="{29B1D402-63E0-4277-B9B1-DE1AE207061C}"/>
    <dgm:cxn modelId="{C2739289-C7F5-4C2B-8002-E64A84A3CCF1}" type="presOf" srcId="{9CA7C66F-6CF9-4093-95BD-C861D9811AA0}" destId="{C593AB34-4B84-4F47-A09D-1663F9F71AFC}" srcOrd="0" destOrd="0" presId="urn:microsoft.com/office/officeart/2005/8/layout/default#1"/>
    <dgm:cxn modelId="{4B3A68AC-F7E0-44C7-B1C8-7CD80B465A26}" type="presOf" srcId="{8AEC6483-23EF-4414-8E2A-6A005181899E}" destId="{917D3CD9-BA5B-404E-931F-223BF970C99B}" srcOrd="0" destOrd="0" presId="urn:microsoft.com/office/officeart/2005/8/layout/default#1"/>
    <dgm:cxn modelId="{1A254136-9EEE-43D0-BC71-1289B085104A}" srcId="{B842BC11-90CF-49FF-8D61-E8A8AAFE1BB6}" destId="{9CA7C66F-6CF9-4093-95BD-C861D9811AA0}" srcOrd="1" destOrd="0" parTransId="{5C383048-3A83-419C-82E9-AA46D2B4FFD3}" sibTransId="{9AC506A7-F034-46F5-B26F-46FD22856FB4}"/>
    <dgm:cxn modelId="{7095E1F8-4EDE-4430-B07D-B7175589A733}" type="presOf" srcId="{B842BC11-90CF-49FF-8D61-E8A8AAFE1BB6}" destId="{068CCA7D-1404-4068-AB93-6968EFC37502}" srcOrd="0" destOrd="0" presId="urn:microsoft.com/office/officeart/2005/8/layout/default#1"/>
    <dgm:cxn modelId="{BC5FF21A-43E7-485A-B596-C5AADF327B05}" type="presParOf" srcId="{068CCA7D-1404-4068-AB93-6968EFC37502}" destId="{EAA4FAF7-2B1B-440D-AB04-52061A8327A8}" srcOrd="0" destOrd="0" presId="urn:microsoft.com/office/officeart/2005/8/layout/default#1"/>
    <dgm:cxn modelId="{7DBDEB3C-0922-4C11-B032-8800766EAAC7}" type="presParOf" srcId="{068CCA7D-1404-4068-AB93-6968EFC37502}" destId="{D86C629E-FD24-4979-AD6C-FF765663342C}" srcOrd="1" destOrd="0" presId="urn:microsoft.com/office/officeart/2005/8/layout/default#1"/>
    <dgm:cxn modelId="{613FE1F9-EF48-4B26-8AF0-FACA67BF29EB}" type="presParOf" srcId="{068CCA7D-1404-4068-AB93-6968EFC37502}" destId="{C593AB34-4B84-4F47-A09D-1663F9F71AFC}" srcOrd="2" destOrd="0" presId="urn:microsoft.com/office/officeart/2005/8/layout/default#1"/>
    <dgm:cxn modelId="{40AAE183-EE4F-4AB0-9437-11D5128906F3}" type="presParOf" srcId="{068CCA7D-1404-4068-AB93-6968EFC37502}" destId="{5AD6466A-5AEB-4BDD-BDCC-43ADA92E714A}" srcOrd="3" destOrd="0" presId="urn:microsoft.com/office/officeart/2005/8/layout/default#1"/>
    <dgm:cxn modelId="{0859D5FC-F1F1-41ED-AFE7-9ED996860B28}" type="presParOf" srcId="{068CCA7D-1404-4068-AB93-6968EFC37502}" destId="{917D3CD9-BA5B-404E-931F-223BF970C99B}" srcOrd="4" destOrd="0" presId="urn:microsoft.com/office/officeart/2005/8/layout/default#1"/>
    <dgm:cxn modelId="{235E33CA-9331-4C4F-9FB8-E86BD246400B}" type="presParOf" srcId="{068CCA7D-1404-4068-AB93-6968EFC37502}" destId="{D803BB6F-28BD-4A03-B872-7769C680243B}" srcOrd="5" destOrd="0" presId="urn:microsoft.com/office/officeart/2005/8/layout/default#1"/>
    <dgm:cxn modelId="{B063FF6D-1F2D-472D-8B4C-B6A378A09833}" type="presParOf" srcId="{068CCA7D-1404-4068-AB93-6968EFC37502}" destId="{4F7EBD7D-DFCF-42D9-919C-E6E65091B79C}" srcOrd="6" destOrd="0" presId="urn:microsoft.com/office/officeart/2005/8/layout/default#1"/>
    <dgm:cxn modelId="{8DEA9DD5-5136-4B11-90B8-93E3C16F0472}" type="presParOf" srcId="{068CCA7D-1404-4068-AB93-6968EFC37502}" destId="{371926FB-9294-4D9C-9214-4CEF0275C497}" srcOrd="7" destOrd="0" presId="urn:microsoft.com/office/officeart/2005/8/layout/default#1"/>
    <dgm:cxn modelId="{59493989-76F3-460C-95F9-0ACC1B69B031}" type="presParOf" srcId="{068CCA7D-1404-4068-AB93-6968EFC37502}" destId="{CB52FD11-6E75-4074-AC8F-10E0FD59B7A0}" srcOrd="8" destOrd="0" presId="urn:microsoft.com/office/officeart/2005/8/layout/default#1"/>
    <dgm:cxn modelId="{6A894F3B-0B32-4910-89E9-FF9567B8B041}" type="presParOf" srcId="{068CCA7D-1404-4068-AB93-6968EFC37502}" destId="{08588CD8-2C19-489E-9D24-02924B217C45}" srcOrd="9" destOrd="0" presId="urn:microsoft.com/office/officeart/2005/8/layout/default#1"/>
    <dgm:cxn modelId="{A2512EF8-018A-47CE-AD9F-9EF6FA2C53E3}" type="presParOf" srcId="{068CCA7D-1404-4068-AB93-6968EFC37502}" destId="{76049CD1-75A7-4C80-9C4F-81F0D3E4B5DC}" srcOrd="10" destOrd="0" presId="urn:microsoft.com/office/officeart/2005/8/layout/default#1"/>
  </dgm:cxnLst>
  <dgm:bg/>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A4FAF7-2B1B-440D-AB04-52061A8327A8}">
      <dsp:nvSpPr>
        <dsp:cNvPr id="0" name=""/>
        <dsp:cNvSpPr/>
      </dsp:nvSpPr>
      <dsp:spPr>
        <a:xfrm>
          <a:off x="277308" y="199"/>
          <a:ext cx="2093712" cy="1256227"/>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rtlCol="0" anchor="ctr" anchorCtr="0">
          <a:noAutofit/>
        </a:bodyPr>
        <a:lstStyle/>
        <a:p>
          <a:pPr lvl="0" algn="ctr" defTabSz="1333500" rtl="0">
            <a:lnSpc>
              <a:spcPct val="90000"/>
            </a:lnSpc>
            <a:spcBef>
              <a:spcPct val="0"/>
            </a:spcBef>
            <a:spcAft>
              <a:spcPct val="35000"/>
            </a:spcAft>
          </a:pPr>
          <a:r>
            <a:rPr lang="ar-IQ" sz="3000" kern="1200" dirty="0" smtClean="0"/>
            <a:t>فروع الفروع </a:t>
          </a:r>
          <a:endParaRPr lang="en-GB" sz="3000" kern="1200" dirty="0"/>
        </a:p>
      </dsp:txBody>
      <dsp:txXfrm>
        <a:off x="277308" y="199"/>
        <a:ext cx="2093712" cy="1256227"/>
      </dsp:txXfrm>
    </dsp:sp>
    <dsp:sp modelId="{C593AB34-4B84-4F47-A09D-1663F9F71AFC}">
      <dsp:nvSpPr>
        <dsp:cNvPr id="0" name=""/>
        <dsp:cNvSpPr/>
      </dsp:nvSpPr>
      <dsp:spPr>
        <a:xfrm>
          <a:off x="2580392" y="199"/>
          <a:ext cx="2093712" cy="1256227"/>
        </a:xfrm>
        <a:prstGeom prst="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rtlCol="0" anchor="ctr" anchorCtr="0">
          <a:noAutofit/>
        </a:bodyPr>
        <a:lstStyle/>
        <a:p>
          <a:pPr lvl="0" algn="ctr" defTabSz="1333500" rtl="0">
            <a:lnSpc>
              <a:spcPct val="90000"/>
            </a:lnSpc>
            <a:spcBef>
              <a:spcPct val="0"/>
            </a:spcBef>
            <a:spcAft>
              <a:spcPct val="35000"/>
            </a:spcAft>
          </a:pPr>
          <a:r>
            <a:rPr lang="ar-IQ" sz="3000" kern="1200" dirty="0" smtClean="0"/>
            <a:t>الاصول</a:t>
          </a:r>
          <a:endParaRPr lang="en-GB" sz="3000" kern="1200" dirty="0"/>
        </a:p>
      </dsp:txBody>
      <dsp:txXfrm>
        <a:off x="2580392" y="199"/>
        <a:ext cx="2093712" cy="1256227"/>
      </dsp:txXfrm>
    </dsp:sp>
    <dsp:sp modelId="{917D3CD9-BA5B-404E-931F-223BF970C99B}">
      <dsp:nvSpPr>
        <dsp:cNvPr id="0" name=""/>
        <dsp:cNvSpPr/>
      </dsp:nvSpPr>
      <dsp:spPr>
        <a:xfrm>
          <a:off x="277308" y="1465798"/>
          <a:ext cx="2093712" cy="125622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rtlCol="0" anchor="ctr" anchorCtr="0">
          <a:noAutofit/>
        </a:bodyPr>
        <a:lstStyle/>
        <a:p>
          <a:pPr lvl="0" algn="ctr" defTabSz="1333500" rtl="0">
            <a:lnSpc>
              <a:spcPct val="90000"/>
            </a:lnSpc>
            <a:spcBef>
              <a:spcPct val="0"/>
            </a:spcBef>
            <a:spcAft>
              <a:spcPct val="35000"/>
            </a:spcAft>
          </a:pPr>
          <a:r>
            <a:rPr lang="ar-IQ" sz="3000" kern="1200" dirty="0" smtClean="0"/>
            <a:t>الحفيد والحفيدة لابن</a:t>
          </a:r>
          <a:endParaRPr lang="en-GB" sz="3000" kern="1200" dirty="0"/>
        </a:p>
      </dsp:txBody>
      <dsp:txXfrm>
        <a:off x="277308" y="1465798"/>
        <a:ext cx="2093712" cy="1256227"/>
      </dsp:txXfrm>
    </dsp:sp>
    <dsp:sp modelId="{4F7EBD7D-DFCF-42D9-919C-E6E65091B79C}">
      <dsp:nvSpPr>
        <dsp:cNvPr id="0" name=""/>
        <dsp:cNvSpPr/>
      </dsp:nvSpPr>
      <dsp:spPr>
        <a:xfrm>
          <a:off x="2580392" y="1465798"/>
          <a:ext cx="2093712" cy="1256227"/>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rtlCol="0" anchor="ctr" anchorCtr="0">
          <a:noAutofit/>
        </a:bodyPr>
        <a:lstStyle/>
        <a:p>
          <a:pPr lvl="0" algn="ctr" defTabSz="1333500" rtl="0">
            <a:lnSpc>
              <a:spcPct val="90000"/>
            </a:lnSpc>
            <a:spcBef>
              <a:spcPct val="0"/>
            </a:spcBef>
            <a:spcAft>
              <a:spcPct val="35000"/>
            </a:spcAft>
          </a:pPr>
          <a:r>
            <a:rPr lang="ar-IQ" sz="3000" kern="1200" dirty="0" smtClean="0"/>
            <a:t>الاب</a:t>
          </a:r>
          <a:endParaRPr lang="en-GB" sz="3000" kern="1200" dirty="0"/>
        </a:p>
      </dsp:txBody>
      <dsp:txXfrm>
        <a:off x="2580392" y="1465798"/>
        <a:ext cx="2093712" cy="1256227"/>
      </dsp:txXfrm>
    </dsp:sp>
    <dsp:sp modelId="{CB52FD11-6E75-4074-AC8F-10E0FD59B7A0}">
      <dsp:nvSpPr>
        <dsp:cNvPr id="0" name=""/>
        <dsp:cNvSpPr/>
      </dsp:nvSpPr>
      <dsp:spPr>
        <a:xfrm>
          <a:off x="277308" y="2931397"/>
          <a:ext cx="2093712" cy="1256227"/>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rtlCol="0" anchor="ctr" anchorCtr="0">
          <a:noAutofit/>
        </a:bodyPr>
        <a:lstStyle/>
        <a:p>
          <a:pPr lvl="0" algn="ctr" defTabSz="1333500" rtl="0">
            <a:lnSpc>
              <a:spcPct val="90000"/>
            </a:lnSpc>
            <a:spcBef>
              <a:spcPct val="0"/>
            </a:spcBef>
            <a:spcAft>
              <a:spcPct val="35000"/>
            </a:spcAft>
          </a:pPr>
          <a:r>
            <a:rPr lang="ar-IQ" sz="3000" kern="1200" dirty="0" smtClean="0"/>
            <a:t>الحفيد</a:t>
          </a:r>
          <a:r>
            <a:rPr lang="ar-IQ" sz="3000" kern="1200" baseline="0" dirty="0" smtClean="0"/>
            <a:t> والحفيدة لبنت</a:t>
          </a:r>
          <a:endParaRPr lang="en-GB" sz="3000" kern="1200" dirty="0"/>
        </a:p>
      </dsp:txBody>
      <dsp:txXfrm>
        <a:off x="277308" y="2931397"/>
        <a:ext cx="2093712" cy="1256227"/>
      </dsp:txXfrm>
    </dsp:sp>
    <dsp:sp modelId="{76049CD1-75A7-4C80-9C4F-81F0D3E4B5DC}">
      <dsp:nvSpPr>
        <dsp:cNvPr id="0" name=""/>
        <dsp:cNvSpPr/>
      </dsp:nvSpPr>
      <dsp:spPr>
        <a:xfrm>
          <a:off x="2580392" y="2931397"/>
          <a:ext cx="2093712" cy="1256227"/>
        </a:xfrm>
        <a:prstGeom prst="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rtlCol="0" anchor="ctr" anchorCtr="0">
          <a:noAutofit/>
        </a:bodyPr>
        <a:lstStyle/>
        <a:p>
          <a:pPr lvl="0" algn="ctr" defTabSz="1333500" rtl="0">
            <a:lnSpc>
              <a:spcPct val="90000"/>
            </a:lnSpc>
            <a:spcBef>
              <a:spcPct val="0"/>
            </a:spcBef>
            <a:spcAft>
              <a:spcPct val="35000"/>
            </a:spcAft>
          </a:pPr>
          <a:r>
            <a:rPr lang="ar-IQ" sz="3000" kern="1200" dirty="0" smtClean="0"/>
            <a:t>الام</a:t>
          </a:r>
          <a:endParaRPr lang="en-GB" sz="3000" kern="1200" dirty="0"/>
        </a:p>
      </dsp:txBody>
      <dsp:txXfrm>
        <a:off x="2580392" y="2931397"/>
        <a:ext cx="2093712" cy="1256227"/>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3A45BA1-980A-4507-BE5A-5C1E7C2FFD8F}">
              <a:rPr lang="en-US"/>
              <a:pPr rtl="0"/>
              <a:t>24/8/2016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7E03411-58E2-43FD-AE1D-AD77DFF8CB20}" type="slidenum">
              <a:rPr/>
              <a:pPr rtl="0"/>
              <a:t>‹#›</a:t>
            </a:fld>
            <a:endParaRPr/>
          </a:p>
        </p:txBody>
      </p:sp>
    </p:spTree>
    <p:extLst>
      <p:ext uri="{BB962C8B-B14F-4D97-AF65-F5344CB8AC3E}">
        <p14:creationId xmlns=""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5A3416D-7FED-43BC-AA7C-D92DBA01ED64}">
              <a:rPr lang="en-US"/>
              <a:pPr rtl="0"/>
              <a:t>24/8/2016</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Click to edit Master text styles</a:t>
            </a:r>
          </a:p>
          <a:p>
            <a:pPr lvl="1" rtl="0"/>
            <a:r>
              <a:t>Second level</a:t>
            </a:r>
          </a:p>
          <a:p>
            <a:pPr lvl="2" rtl="0"/>
            <a:r>
              <a:t>Third level</a:t>
            </a:r>
          </a:p>
          <a:p>
            <a:pPr lvl="3" rtl="0"/>
            <a:r>
              <a:t>Fourth level</a:t>
            </a:r>
          </a:p>
          <a:p>
            <a:pPr lvl="4" rtl="0"/>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8DC57A8-AE18-4654-B6AF-04B3577165BE}" type="slidenum">
              <a:rPr/>
              <a:pPr rtl="0"/>
              <a:t>‹#›</a:t>
            </a:fld>
            <a:endParaRPr/>
          </a:p>
        </p:txBody>
      </p:sp>
    </p:spTree>
    <p:extLst>
      <p:ext uri="{BB962C8B-B14F-4D97-AF65-F5344CB8AC3E}">
        <p14:creationId xmlns=""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rtlCol="0" anchor="b">
            <a:normAutofit/>
          </a:bodyPr>
          <a:lstStyle>
            <a:lvl1pPr algn="l">
              <a:defRPr sz="5400"/>
            </a:lvl1pPr>
          </a:lstStyle>
          <a:p>
            <a:pPr rtl="0"/>
            <a:r>
              <a:rPr lang="ar-SA" smtClean="0"/>
              <a:t>انقر لتحرير نمط العنوان الرئيسي</a:t>
            </a:r>
            <a:endParaRPr/>
          </a:p>
        </p:txBody>
      </p:sp>
      <p:sp>
        <p:nvSpPr>
          <p:cNvPr id="3" name="Subtitle 2"/>
          <p:cNvSpPr>
            <a:spLocks noGrp="1"/>
          </p:cNvSpPr>
          <p:nvPr>
            <p:ph type="subTitle" idx="1"/>
          </p:nvPr>
        </p:nvSpPr>
        <p:spPr>
          <a:xfrm>
            <a:off x="4265610" y="3733800"/>
            <a:ext cx="6858002" cy="914400"/>
          </a:xfrm>
        </p:spPr>
        <p:txBody>
          <a:bodyPr rtlCol="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ar-SA" smtClean="0"/>
              <a:t>انقر لتحرير نمط العنوان الثانوي الرئيسي</a:t>
            </a:r>
            <a:endParaRPr/>
          </a:p>
        </p:txBody>
      </p:sp>
    </p:spTree>
    <p:extLst>
      <p:ext uri="{BB962C8B-B14F-4D97-AF65-F5344CB8AC3E}">
        <p14:creationId xmlns="" xmlns:p14="http://schemas.microsoft.com/office/powerpoint/2010/main" val="29812036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rtlCol="0">
            <a:normAutofit/>
          </a:bodyPr>
          <a:lstStyle>
            <a:lvl1pPr>
              <a:defRPr sz="2400"/>
            </a:lvl1pPr>
          </a:lstStyle>
          <a:p>
            <a:pPr rtl="0"/>
            <a:r>
              <a:rPr lang="ar-SA" smtClean="0"/>
              <a:t>انقر لتحرير نمط العنوان الرئيسي</a:t>
            </a:r>
            <a:endParaRPr lang="en-GB"/>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a:buNone/>
              <a:defRPr/>
            </a:lvl1pPr>
          </a:lstStyle>
          <a:p>
            <a:pPr rtl="0"/>
            <a:r>
              <a:rPr lang="ar-SA" smtClean="0"/>
              <a:t>انقر فوق الرمز لإضافة صورة</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a:buNone/>
              <a:defRPr/>
            </a:lvl1pPr>
          </a:lstStyle>
          <a:p>
            <a:pPr rtl="0"/>
            <a:r>
              <a:rPr lang="ar-SA" smtClean="0"/>
              <a:t>انقر فوق الرمز لإضافة صورة</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a:buNone/>
              <a:defRPr/>
            </a:lvl1pPr>
          </a:lstStyle>
          <a:p>
            <a:pPr rtl="0"/>
            <a:r>
              <a:rPr lang="ar-SA" smtClean="0"/>
              <a:t>انقر فوق الرمز لإضافة صورة</a:t>
            </a:r>
            <a:endParaRPr dirty="0"/>
          </a:p>
        </p:txBody>
      </p:sp>
      <p:sp>
        <p:nvSpPr>
          <p:cNvPr id="126" name="Text Placeholder 3"/>
          <p:cNvSpPr>
            <a:spLocks noGrp="1"/>
          </p:cNvSpPr>
          <p:nvPr>
            <p:ph type="body" sz="half" idx="21"/>
          </p:nvPr>
        </p:nvSpPr>
        <p:spPr>
          <a:xfrm>
            <a:off x="9066214" y="2484992"/>
            <a:ext cx="2286000" cy="3248729"/>
          </a:xfrm>
        </p:spPr>
        <p:txBody>
          <a:bodyPr rtlCol="0"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ar-SA" smtClean="0"/>
              <a:t>انقر لتحرير أنماط النص الرئيسي</a:t>
            </a:r>
          </a:p>
        </p:txBody>
      </p:sp>
      <p:sp>
        <p:nvSpPr>
          <p:cNvPr id="8" name="Slide Number Placeholder 7"/>
          <p:cNvSpPr>
            <a:spLocks noGrp="1"/>
          </p:cNvSpPr>
          <p:nvPr>
            <p:ph type="sldNum" sz="quarter" idx="12"/>
          </p:nvPr>
        </p:nvSpPr>
        <p:spPr/>
        <p:txBody>
          <a:bodyPr rtlCol="0"/>
          <a:lstStyle/>
          <a:p>
            <a:pPr rtl="0"/>
            <a:fld id="{022B156B-59AE-415F-B24B-8756D48BB977}" type="slidenum">
              <a:rPr/>
              <a:pPr rtl="0"/>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fld id="{4CF99945-0A15-4715-AB6C-F5E56CF20F70}">
              <a:rPr lang="en-US"/>
              <a:pPr rtl="0"/>
              <a:t>24/8/2016</a:t>
            </a:fld>
            <a:endParaRPr/>
          </a:p>
        </p:txBody>
      </p:sp>
    </p:spTree>
    <p:extLst>
      <p:ext uri="{BB962C8B-B14F-4D97-AF65-F5344CB8AC3E}">
        <p14:creationId xmlns="" xmlns:p14="http://schemas.microsoft.com/office/powerpoint/2010/main" val="7874251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rtlCol="0" anchor="b">
            <a:normAutofit/>
          </a:bodyPr>
          <a:lstStyle>
            <a:lvl1pPr>
              <a:defRPr sz="3600"/>
            </a:lvl1pPr>
          </a:lstStyle>
          <a:p>
            <a:pPr rtl="0"/>
            <a:r>
              <a:rPr lang="ar-SA" smtClean="0"/>
              <a:t>انقر لتحرير نمط العنوان الرئيسي</a:t>
            </a:r>
            <a:endParaRPr dirty="0"/>
          </a:p>
        </p:txBody>
      </p:sp>
      <p:sp>
        <p:nvSpPr>
          <p:cNvPr id="3" name="Content Placeholder 2"/>
          <p:cNvSpPr>
            <a:spLocks noGrp="1"/>
          </p:cNvSpPr>
          <p:nvPr>
            <p:ph idx="1"/>
          </p:nvPr>
        </p:nvSpPr>
        <p:spPr>
          <a:xfrm>
            <a:off x="836613" y="914400"/>
            <a:ext cx="6172201" cy="502920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ar-SA" smtClean="0"/>
              <a:t>انقر لتحرير أنماط النص الرئيسي</a:t>
            </a:r>
          </a:p>
          <a:p>
            <a:pPr lvl="1" rtl="0"/>
            <a:r>
              <a:rPr lang="ar-SA" smtClean="0"/>
              <a:t>المستوى الثاني</a:t>
            </a:r>
          </a:p>
          <a:p>
            <a:pPr lvl="2" rtl="0"/>
            <a:r>
              <a:rPr lang="ar-SA" smtClean="0"/>
              <a:t>المستوى الثالث</a:t>
            </a:r>
          </a:p>
          <a:p>
            <a:pPr lvl="3" rtl="0"/>
            <a:r>
              <a:rPr lang="ar-SA" smtClean="0"/>
              <a:t>المستوى الرابع</a:t>
            </a:r>
          </a:p>
          <a:p>
            <a:pPr lvl="4" rtl="0"/>
            <a:r>
              <a:rPr lang="ar-SA" smtClean="0"/>
              <a:t>المستوى الخامس</a:t>
            </a:r>
            <a:endParaRPr dirty="0"/>
          </a:p>
        </p:txBody>
      </p:sp>
      <p:sp>
        <p:nvSpPr>
          <p:cNvPr id="4" name="Text Placeholder 3"/>
          <p:cNvSpPr>
            <a:spLocks noGrp="1"/>
          </p:cNvSpPr>
          <p:nvPr>
            <p:ph type="body" sz="half" idx="2"/>
          </p:nvPr>
        </p:nvSpPr>
        <p:spPr>
          <a:xfrm>
            <a:off x="7511732" y="3555523"/>
            <a:ext cx="3840480" cy="238807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ar-SA" smtClean="0"/>
              <a:t>انقر لتحرير أنماط النص الرئيسي</a:t>
            </a:r>
          </a:p>
        </p:txBody>
      </p:sp>
      <p:sp>
        <p:nvSpPr>
          <p:cNvPr id="7" name="Slide Number Placeholder 6"/>
          <p:cNvSpPr>
            <a:spLocks noGrp="1"/>
          </p:cNvSpPr>
          <p:nvPr>
            <p:ph type="sldNum" sz="quarter" idx="12"/>
          </p:nvPr>
        </p:nvSpPr>
        <p:spPr>
          <a:xfrm>
            <a:off x="1065213" y="6019801"/>
            <a:ext cx="762000" cy="228600"/>
          </a:xfrm>
        </p:spPr>
        <p:txBody>
          <a:bodyPr rtlCol="0"/>
          <a:lstStyle>
            <a:lvl1pPr algn="l">
              <a:defRPr/>
            </a:lvl1pPr>
          </a:lstStyle>
          <a:p>
            <a:pPr rtl="0"/>
            <a:fld id="{022B156B-59AE-415F-B24B-8756D48BB977}" type="slidenum">
              <a:rPr/>
              <a:pPr rtl="0"/>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a:xfrm>
            <a:off x="8075611" y="6019801"/>
            <a:ext cx="1396260" cy="228600"/>
          </a:xfrm>
        </p:spPr>
        <p:txBody>
          <a:bodyPr rtlCol="0"/>
          <a:lstStyle/>
          <a:p>
            <a:pPr rtl="0"/>
            <a:fld id="{4CF99945-0A15-4715-AB6C-F5E56CF20F70}">
              <a:rPr lang="en-US"/>
              <a:pPr rtl="0"/>
              <a:t>24/8/2016</a:t>
            </a:fld>
            <a:endParaRPr/>
          </a:p>
        </p:txBody>
      </p:sp>
    </p:spTree>
    <p:extLst>
      <p:ext uri="{BB962C8B-B14F-4D97-AF65-F5344CB8AC3E}">
        <p14:creationId xmlns="" xmlns:p14="http://schemas.microsoft.com/office/powerpoint/2010/main" val="12397626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rtlCol="0" anchor="b">
            <a:normAutofit/>
          </a:bodyPr>
          <a:lstStyle>
            <a:lvl1pPr>
              <a:defRPr sz="3600"/>
            </a:lvl1pPr>
          </a:lstStyle>
          <a:p>
            <a:pPr rtl="0"/>
            <a:r>
              <a:rPr lang="ar-SA" smtClean="0"/>
              <a:t>انقر لتحرير نمط العنوان الرئيسي</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ar-SA" smtClean="0"/>
              <a:t>انقر فوق الرمز لإضافة صورة</a:t>
            </a:r>
            <a:endParaRPr dirty="0"/>
          </a:p>
        </p:txBody>
      </p:sp>
      <p:sp>
        <p:nvSpPr>
          <p:cNvPr id="4" name="Text Placeholder 3"/>
          <p:cNvSpPr>
            <a:spLocks noGrp="1"/>
          </p:cNvSpPr>
          <p:nvPr>
            <p:ph type="body" sz="half" idx="2"/>
          </p:nvPr>
        </p:nvSpPr>
        <p:spPr>
          <a:xfrm>
            <a:off x="7492891" y="3555521"/>
            <a:ext cx="3840480" cy="216851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ar-SA" smtClean="0"/>
              <a:t>انقر لتحرير أنماط النص الرئيسي</a:t>
            </a:r>
          </a:p>
        </p:txBody>
      </p:sp>
      <p:sp>
        <p:nvSpPr>
          <p:cNvPr id="7" name="Slide Number Placeholder 6"/>
          <p:cNvSpPr>
            <a:spLocks noGrp="1"/>
          </p:cNvSpPr>
          <p:nvPr>
            <p:ph type="sldNum" sz="quarter" idx="12"/>
          </p:nvPr>
        </p:nvSpPr>
        <p:spPr/>
        <p:txBody>
          <a:bodyPr rtlCol="0"/>
          <a:lstStyle/>
          <a:p>
            <a:pPr rtl="0"/>
            <a:fld id="{022B156B-59AE-415F-B24B-8756D48BB977}" type="slidenum">
              <a:rPr/>
              <a:pPr rtl="0"/>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fld id="{4CF99945-0A15-4715-AB6C-F5E56CF20F70}">
              <a:rPr lang="en-US"/>
              <a:pPr rtl="0"/>
              <a:t>24/8/2016</a:t>
            </a:fld>
            <a:endParaRPr/>
          </a:p>
        </p:txBody>
      </p:sp>
    </p:spTree>
    <p:extLst>
      <p:ext uri="{BB962C8B-B14F-4D97-AF65-F5344CB8AC3E}">
        <p14:creationId xmlns="" xmlns:p14="http://schemas.microsoft.com/office/powerpoint/2010/main" val="26595758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ar-SA" smtClean="0"/>
              <a:t>انقر لتحرير نمط العنوان الرئيسي</a:t>
            </a:r>
            <a:endParaRPr/>
          </a:p>
        </p:txBody>
      </p:sp>
      <p:sp>
        <p:nvSpPr>
          <p:cNvPr id="3" name="Vertical Text Placeholder 2"/>
          <p:cNvSpPr>
            <a:spLocks noGrp="1"/>
          </p:cNvSpPr>
          <p:nvPr>
            <p:ph type="body" orient="vert" idx="1"/>
          </p:nvPr>
        </p:nvSpPr>
        <p:spPr/>
        <p:txBody>
          <a:bodyPr vert="eaVert" rtlCol="0"/>
          <a:lstStyle/>
          <a:p>
            <a:pPr lvl="0" rtl="0"/>
            <a:r>
              <a:rPr lang="ar-SA" smtClean="0"/>
              <a:t>انقر لتحرير أنماط النص الرئيسي</a:t>
            </a:r>
          </a:p>
          <a:p>
            <a:pPr lvl="1" rtl="0"/>
            <a:r>
              <a:rPr lang="ar-SA" smtClean="0"/>
              <a:t>المستوى الثاني</a:t>
            </a:r>
          </a:p>
          <a:p>
            <a:pPr lvl="2" rtl="0"/>
            <a:r>
              <a:rPr lang="ar-SA" smtClean="0"/>
              <a:t>المستوى الثالث</a:t>
            </a:r>
          </a:p>
          <a:p>
            <a:pPr lvl="3" rtl="0"/>
            <a:r>
              <a:rPr lang="ar-SA" smtClean="0"/>
              <a:t>المستوى الرابع</a:t>
            </a:r>
          </a:p>
          <a:p>
            <a:pPr lvl="4" rtl="0"/>
            <a:r>
              <a:rPr lang="ar-SA" smtClean="0"/>
              <a:t>المستوى الخامس</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pPr rtl="0"/>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fld id="{4CF99945-0A15-4715-AB6C-F5E56CF20F70}">
              <a:rPr lang="en-US"/>
              <a:pPr rtl="0"/>
              <a:t>24/8/2016</a:t>
            </a:fld>
            <a:endParaRPr/>
          </a:p>
        </p:txBody>
      </p:sp>
    </p:spTree>
    <p:extLst>
      <p:ext uri="{BB962C8B-B14F-4D97-AF65-F5344CB8AC3E}">
        <p14:creationId xmlns="" xmlns:p14="http://schemas.microsoft.com/office/powerpoint/2010/main" val="24479362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rtlCol="0"/>
          <a:lstStyle/>
          <a:p>
            <a:pPr rtl="0"/>
            <a:r>
              <a:rPr lang="ar-SA" smtClean="0"/>
              <a:t>انقر لتحرير نمط العنوان الرئيسي</a:t>
            </a:r>
            <a:endParaRPr/>
          </a:p>
        </p:txBody>
      </p:sp>
      <p:sp>
        <p:nvSpPr>
          <p:cNvPr id="3" name="Vertical Text Placeholder 2"/>
          <p:cNvSpPr>
            <a:spLocks noGrp="1"/>
          </p:cNvSpPr>
          <p:nvPr>
            <p:ph type="body" orient="vert" idx="1"/>
          </p:nvPr>
        </p:nvSpPr>
        <p:spPr>
          <a:xfrm>
            <a:off x="838199" y="304800"/>
            <a:ext cx="8633671" cy="5676900"/>
          </a:xfrm>
        </p:spPr>
        <p:txBody>
          <a:bodyPr vert="eaVert" rtlCol="0"/>
          <a:lstStyle/>
          <a:p>
            <a:pPr lvl="0" rtl="0"/>
            <a:r>
              <a:rPr lang="ar-SA" smtClean="0"/>
              <a:t>انقر لتحرير أنماط النص الرئيسي</a:t>
            </a:r>
          </a:p>
          <a:p>
            <a:pPr lvl="1" rtl="0"/>
            <a:r>
              <a:rPr lang="ar-SA" smtClean="0"/>
              <a:t>المستوى الثاني</a:t>
            </a:r>
          </a:p>
          <a:p>
            <a:pPr lvl="2" rtl="0"/>
            <a:r>
              <a:rPr lang="ar-SA" smtClean="0"/>
              <a:t>المستوى الثالث</a:t>
            </a:r>
          </a:p>
          <a:p>
            <a:pPr lvl="3" rtl="0"/>
            <a:r>
              <a:rPr lang="ar-SA" smtClean="0"/>
              <a:t>المستوى الرابع</a:t>
            </a:r>
          </a:p>
          <a:p>
            <a:pPr lvl="4" rtl="0"/>
            <a:r>
              <a:rPr lang="ar-SA" smtClean="0"/>
              <a:t>المستوى الخامس</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pPr rtl="0"/>
              <a:t>‹#›</a:t>
            </a:fld>
            <a:endParaRPr/>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fld id="{4CF99945-0A15-4715-AB6C-F5E56CF20F70}">
              <a:rPr lang="en-US"/>
              <a:pPr rtl="0"/>
              <a:t>24/8/2016</a:t>
            </a:fld>
            <a:endParaRPr/>
          </a:p>
        </p:txBody>
      </p:sp>
    </p:spTree>
    <p:extLst>
      <p:ext uri="{BB962C8B-B14F-4D97-AF65-F5344CB8AC3E}">
        <p14:creationId xmlns="" xmlns:p14="http://schemas.microsoft.com/office/powerpoint/2010/main" val="42058033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ar-SA" smtClean="0"/>
              <a:t>انقر لتحرير نمط العنوان الرئيسي</a:t>
            </a:r>
            <a:endParaRPr/>
          </a:p>
        </p:txBody>
      </p:sp>
      <p:sp>
        <p:nvSpPr>
          <p:cNvPr id="3" name="Content Placeholder 2"/>
          <p:cNvSpPr>
            <a:spLocks noGrp="1"/>
          </p:cNvSpPr>
          <p:nvPr>
            <p:ph idx="1"/>
          </p:nvPr>
        </p:nvSpPr>
        <p:spPr/>
        <p:txBody>
          <a:bodyPr rtlCol="0"/>
          <a:lstStyle/>
          <a:p>
            <a:pPr lvl="0" rtl="0"/>
            <a:r>
              <a:rPr lang="ar-SA" smtClean="0"/>
              <a:t>انقر لتحرير أنماط النص الرئيسي</a:t>
            </a:r>
          </a:p>
          <a:p>
            <a:pPr lvl="1" rtl="0"/>
            <a:r>
              <a:rPr lang="ar-SA" smtClean="0"/>
              <a:t>المستوى الثاني</a:t>
            </a:r>
          </a:p>
          <a:p>
            <a:pPr lvl="2" rtl="0"/>
            <a:r>
              <a:rPr lang="ar-SA" smtClean="0"/>
              <a:t>المستوى الثالث</a:t>
            </a:r>
          </a:p>
          <a:p>
            <a:pPr lvl="3" rtl="0"/>
            <a:r>
              <a:rPr lang="ar-SA" smtClean="0"/>
              <a:t>المستوى الرابع</a:t>
            </a:r>
          </a:p>
          <a:p>
            <a:pPr lvl="4" rtl="0"/>
            <a:r>
              <a:rPr lang="ar-SA" smtClean="0"/>
              <a:t>المستوى الخامس</a:t>
            </a:r>
            <a:endParaRPr/>
          </a:p>
        </p:txBody>
      </p:sp>
      <p:sp>
        <p:nvSpPr>
          <p:cNvPr id="6" name="Slide Number Placeholder 5"/>
          <p:cNvSpPr>
            <a:spLocks noGrp="1"/>
          </p:cNvSpPr>
          <p:nvPr>
            <p:ph type="sldNum" sz="quarter" idx="12"/>
          </p:nvPr>
        </p:nvSpPr>
        <p:spPr/>
        <p:txBody>
          <a:bodyPr rtlCol="0"/>
          <a:lstStyle/>
          <a:p>
            <a:pPr rtl="0"/>
            <a:fld id="{022B156B-59AE-415F-B24B-8756D48BB977}" type="slidenum">
              <a:rPr/>
              <a:pPr rtl="0"/>
              <a:t>‹#›</a:t>
            </a:fld>
            <a:endParaRPr dirty="0"/>
          </a:p>
        </p:txBody>
      </p:sp>
      <p:sp>
        <p:nvSpPr>
          <p:cNvPr id="5" name="Footer Placeholder 4"/>
          <p:cNvSpPr>
            <a:spLocks noGrp="1"/>
          </p:cNvSpPr>
          <p:nvPr>
            <p:ph type="ftr" sz="quarter" idx="11"/>
          </p:nvPr>
        </p:nvSpPr>
        <p:spPr/>
        <p:txBody>
          <a:bodyPr rtlCol="0"/>
          <a:lstStyle/>
          <a:p>
            <a:pPr rtl="0"/>
            <a:endParaRPr/>
          </a:p>
        </p:txBody>
      </p:sp>
      <p:sp>
        <p:nvSpPr>
          <p:cNvPr id="4" name="Date Placeholder 3"/>
          <p:cNvSpPr>
            <a:spLocks noGrp="1"/>
          </p:cNvSpPr>
          <p:nvPr>
            <p:ph type="dt" sz="half" idx="10"/>
          </p:nvPr>
        </p:nvSpPr>
        <p:spPr/>
        <p:txBody>
          <a:bodyPr rtlCol="0"/>
          <a:lstStyle/>
          <a:p>
            <a:pPr rtl="0"/>
            <a:fld id="{4CF99945-0A15-4715-AB6C-F5E56CF20F70}">
              <a:rPr lang="en-US"/>
              <a:pPr rtl="0"/>
              <a:t>24/8/2016</a:t>
            </a:fld>
            <a:endParaRPr/>
          </a:p>
        </p:txBody>
      </p:sp>
    </p:spTree>
    <p:extLst>
      <p:ext uri="{BB962C8B-B14F-4D97-AF65-F5344CB8AC3E}">
        <p14:creationId xmlns="" xmlns:p14="http://schemas.microsoft.com/office/powerpoint/2010/main" val="3396309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rtlCol="0" anchor="b">
            <a:normAutofit/>
          </a:bodyPr>
          <a:lstStyle>
            <a:lvl1pPr>
              <a:defRPr sz="4400"/>
            </a:lvl1pPr>
          </a:lstStyle>
          <a:p>
            <a:pPr rtl="0"/>
            <a:r>
              <a:rPr lang="ar-SA" smtClean="0"/>
              <a:t>انقر لتحرير نمط العنوان الرئيسي</a:t>
            </a:r>
            <a:endParaRPr/>
          </a:p>
        </p:txBody>
      </p:sp>
      <p:sp>
        <p:nvSpPr>
          <p:cNvPr id="3" name="Text Placeholder 2"/>
          <p:cNvSpPr>
            <a:spLocks noGrp="1"/>
          </p:cNvSpPr>
          <p:nvPr>
            <p:ph type="body" idx="1"/>
          </p:nvPr>
        </p:nvSpPr>
        <p:spPr>
          <a:xfrm>
            <a:off x="4265610" y="3733800"/>
            <a:ext cx="6858002" cy="914400"/>
          </a:xfrm>
        </p:spPr>
        <p:txBody>
          <a:bodyPr rtlCol="0"/>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ar-SA" smtClean="0"/>
              <a:t>انقر لتحرير أنماط النص الرئيسي</a:t>
            </a:r>
          </a:p>
        </p:txBody>
      </p:sp>
    </p:spTree>
    <p:extLst>
      <p:ext uri="{BB962C8B-B14F-4D97-AF65-F5344CB8AC3E}">
        <p14:creationId xmlns="" xmlns:p14="http://schemas.microsoft.com/office/powerpoint/2010/main" val="12292579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ar-SA" smtClean="0"/>
              <a:t>انقر لتحرير نمط العنوان الرئيسي</a:t>
            </a:r>
            <a:endParaRPr/>
          </a:p>
        </p:txBody>
      </p:sp>
      <p:sp>
        <p:nvSpPr>
          <p:cNvPr id="3" name="Content Placeholder 2"/>
          <p:cNvSpPr>
            <a:spLocks noGrp="1"/>
          </p:cNvSpPr>
          <p:nvPr>
            <p:ph sz="half" idx="1"/>
          </p:nvPr>
        </p:nvSpPr>
        <p:spPr>
          <a:xfrm>
            <a:off x="1065212" y="1825625"/>
            <a:ext cx="4954588" cy="4187952"/>
          </a:xfrm>
        </p:spPr>
        <p:txBody>
          <a:bodyPr rtlCol="0"/>
          <a:lstStyle/>
          <a:p>
            <a:pPr lvl="0" rtl="0"/>
            <a:r>
              <a:rPr lang="ar-SA" smtClean="0"/>
              <a:t>انقر لتحرير أنماط النص الرئيسي</a:t>
            </a:r>
          </a:p>
          <a:p>
            <a:pPr lvl="1" rtl="0"/>
            <a:r>
              <a:rPr lang="ar-SA" smtClean="0"/>
              <a:t>المستوى الثاني</a:t>
            </a:r>
          </a:p>
          <a:p>
            <a:pPr lvl="2" rtl="0"/>
            <a:r>
              <a:rPr lang="ar-SA" smtClean="0"/>
              <a:t>المستوى الثالث</a:t>
            </a:r>
          </a:p>
          <a:p>
            <a:pPr lvl="3" rtl="0"/>
            <a:r>
              <a:rPr lang="ar-SA" smtClean="0"/>
              <a:t>المستوى الرابع</a:t>
            </a:r>
          </a:p>
          <a:p>
            <a:pPr lvl="4" rtl="0"/>
            <a:r>
              <a:rPr lang="ar-SA" smtClean="0"/>
              <a:t>المستوى الخامس</a:t>
            </a:r>
            <a:endParaRPr/>
          </a:p>
        </p:txBody>
      </p:sp>
      <p:sp>
        <p:nvSpPr>
          <p:cNvPr id="4" name="Content Placeholder 3"/>
          <p:cNvSpPr>
            <a:spLocks noGrp="1"/>
          </p:cNvSpPr>
          <p:nvPr>
            <p:ph sz="half" idx="2"/>
          </p:nvPr>
        </p:nvSpPr>
        <p:spPr>
          <a:xfrm>
            <a:off x="6172200" y="1825625"/>
            <a:ext cx="4951414" cy="4187952"/>
          </a:xfrm>
        </p:spPr>
        <p:txBody>
          <a:bodyPr rtlCol="0"/>
          <a:lstStyle/>
          <a:p>
            <a:pPr lvl="0" rtl="0"/>
            <a:r>
              <a:rPr lang="ar-SA" smtClean="0"/>
              <a:t>انقر لتحرير أنماط النص الرئيسي</a:t>
            </a:r>
          </a:p>
          <a:p>
            <a:pPr lvl="1" rtl="0"/>
            <a:r>
              <a:rPr lang="ar-SA" smtClean="0"/>
              <a:t>المستوى الثاني</a:t>
            </a:r>
          </a:p>
          <a:p>
            <a:pPr lvl="2" rtl="0"/>
            <a:r>
              <a:rPr lang="ar-SA" smtClean="0"/>
              <a:t>المستوى الثالث</a:t>
            </a:r>
          </a:p>
          <a:p>
            <a:pPr lvl="3" rtl="0"/>
            <a:r>
              <a:rPr lang="ar-SA" smtClean="0"/>
              <a:t>المستوى الرابع</a:t>
            </a:r>
          </a:p>
          <a:p>
            <a:pPr lvl="4" rtl="0"/>
            <a:r>
              <a:rPr lang="ar-SA" smtClean="0"/>
              <a:t>المستوى الخامس</a:t>
            </a:r>
            <a:endParaRPr/>
          </a:p>
        </p:txBody>
      </p:sp>
      <p:sp>
        <p:nvSpPr>
          <p:cNvPr id="7" name="Slide Number Placeholder 6"/>
          <p:cNvSpPr>
            <a:spLocks noGrp="1"/>
          </p:cNvSpPr>
          <p:nvPr>
            <p:ph type="sldNum" sz="quarter" idx="12"/>
          </p:nvPr>
        </p:nvSpPr>
        <p:spPr/>
        <p:txBody>
          <a:bodyPr rtlCol="0"/>
          <a:lstStyle/>
          <a:p>
            <a:pPr rtl="0"/>
            <a:fld id="{022B156B-59AE-415F-B24B-8756D48BB977}" type="slidenum">
              <a:rPr/>
              <a:pPr rtl="0"/>
              <a:t>‹#›</a:t>
            </a:fld>
            <a:endParaRPr/>
          </a:p>
        </p:txBody>
      </p:sp>
      <p:sp>
        <p:nvSpPr>
          <p:cNvPr id="6" name="Footer Placeholder 5"/>
          <p:cNvSpPr>
            <a:spLocks noGrp="1"/>
          </p:cNvSpPr>
          <p:nvPr>
            <p:ph type="ftr" sz="quarter" idx="11"/>
          </p:nvPr>
        </p:nvSpPr>
        <p:spPr/>
        <p:txBody>
          <a:bodyPr rtlCol="0"/>
          <a:lstStyle/>
          <a:p>
            <a:pPr rtl="0"/>
            <a:endParaRPr/>
          </a:p>
        </p:txBody>
      </p:sp>
      <p:sp>
        <p:nvSpPr>
          <p:cNvPr id="5" name="Date Placeholder 4"/>
          <p:cNvSpPr>
            <a:spLocks noGrp="1"/>
          </p:cNvSpPr>
          <p:nvPr>
            <p:ph type="dt" sz="half" idx="10"/>
          </p:nvPr>
        </p:nvSpPr>
        <p:spPr/>
        <p:txBody>
          <a:bodyPr rtlCol="0"/>
          <a:lstStyle/>
          <a:p>
            <a:pPr rtl="0"/>
            <a:fld id="{4CF99945-0A15-4715-AB6C-F5E56CF20F70}">
              <a:rPr lang="en-US"/>
              <a:pPr rtl="0"/>
              <a:t>24/8/2016</a:t>
            </a:fld>
            <a:endParaRPr/>
          </a:p>
        </p:txBody>
      </p:sp>
    </p:spTree>
    <p:extLst>
      <p:ext uri="{BB962C8B-B14F-4D97-AF65-F5344CB8AC3E}">
        <p14:creationId xmlns="" xmlns:p14="http://schemas.microsoft.com/office/powerpoint/2010/main" val="29727551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ar-SA" smtClean="0"/>
              <a:t>انقر لتحرير نمط العنوان الرئيسي</a:t>
            </a:r>
            <a:endParaRPr/>
          </a:p>
        </p:txBody>
      </p:sp>
      <p:sp>
        <p:nvSpPr>
          <p:cNvPr id="3" name="Text Placeholder 2"/>
          <p:cNvSpPr>
            <a:spLocks noGrp="1"/>
          </p:cNvSpPr>
          <p:nvPr>
            <p:ph type="body" idx="1"/>
          </p:nvPr>
        </p:nvSpPr>
        <p:spPr>
          <a:xfrm>
            <a:off x="1069848"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ar-SA" smtClean="0"/>
              <a:t>انقر لتحرير أنماط النص الرئيسي</a:t>
            </a:r>
          </a:p>
        </p:txBody>
      </p:sp>
      <p:sp>
        <p:nvSpPr>
          <p:cNvPr id="4" name="Content Placeholder 3"/>
          <p:cNvSpPr>
            <a:spLocks noGrp="1"/>
          </p:cNvSpPr>
          <p:nvPr>
            <p:ph sz="half" idx="2"/>
          </p:nvPr>
        </p:nvSpPr>
        <p:spPr>
          <a:xfrm>
            <a:off x="1069848" y="2505075"/>
            <a:ext cx="4956048" cy="3476625"/>
          </a:xfrm>
        </p:spPr>
        <p:txBody>
          <a:bodyPr rtlCol="0"/>
          <a:lstStyle/>
          <a:p>
            <a:pPr lvl="0" rtl="0"/>
            <a:r>
              <a:rPr lang="ar-SA" smtClean="0"/>
              <a:t>انقر لتحرير أنماط النص الرئيسي</a:t>
            </a:r>
          </a:p>
          <a:p>
            <a:pPr lvl="1" rtl="0"/>
            <a:r>
              <a:rPr lang="ar-SA" smtClean="0"/>
              <a:t>المستوى الثاني</a:t>
            </a:r>
          </a:p>
          <a:p>
            <a:pPr lvl="2" rtl="0"/>
            <a:r>
              <a:rPr lang="ar-SA" smtClean="0"/>
              <a:t>المستوى الثالث</a:t>
            </a:r>
          </a:p>
          <a:p>
            <a:pPr lvl="3" rtl="0"/>
            <a:r>
              <a:rPr lang="ar-SA" smtClean="0"/>
              <a:t>المستوى الرابع</a:t>
            </a:r>
          </a:p>
          <a:p>
            <a:pPr lvl="4" rtl="0"/>
            <a:r>
              <a:rPr lang="ar-SA" smtClean="0"/>
              <a:t>المستوى الخامس</a:t>
            </a:r>
            <a:endParaRPr/>
          </a:p>
        </p:txBody>
      </p:sp>
      <p:sp>
        <p:nvSpPr>
          <p:cNvPr id="5" name="Text Placeholder 4"/>
          <p:cNvSpPr>
            <a:spLocks noGrp="1"/>
          </p:cNvSpPr>
          <p:nvPr>
            <p:ph type="body" sz="quarter" idx="3"/>
          </p:nvPr>
        </p:nvSpPr>
        <p:spPr>
          <a:xfrm>
            <a:off x="6172200"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ar-SA" smtClean="0"/>
              <a:t>انقر لتحرير أنماط النص الرئيسي</a:t>
            </a:r>
          </a:p>
        </p:txBody>
      </p:sp>
      <p:sp>
        <p:nvSpPr>
          <p:cNvPr id="6" name="Content Placeholder 5"/>
          <p:cNvSpPr>
            <a:spLocks noGrp="1"/>
          </p:cNvSpPr>
          <p:nvPr>
            <p:ph sz="quarter" idx="4"/>
          </p:nvPr>
        </p:nvSpPr>
        <p:spPr>
          <a:xfrm>
            <a:off x="6172200" y="2505075"/>
            <a:ext cx="4956048" cy="3476625"/>
          </a:xfrm>
        </p:spPr>
        <p:txBody>
          <a:bodyPr rtlCol="0"/>
          <a:lstStyle/>
          <a:p>
            <a:pPr lvl="0" rtl="0"/>
            <a:r>
              <a:rPr lang="ar-SA" smtClean="0"/>
              <a:t>انقر لتحرير أنماط النص الرئيسي</a:t>
            </a:r>
          </a:p>
          <a:p>
            <a:pPr lvl="1" rtl="0"/>
            <a:r>
              <a:rPr lang="ar-SA" smtClean="0"/>
              <a:t>المستوى الثاني</a:t>
            </a:r>
          </a:p>
          <a:p>
            <a:pPr lvl="2" rtl="0"/>
            <a:r>
              <a:rPr lang="ar-SA" smtClean="0"/>
              <a:t>المستوى الثالث</a:t>
            </a:r>
          </a:p>
          <a:p>
            <a:pPr lvl="3" rtl="0"/>
            <a:r>
              <a:rPr lang="ar-SA" smtClean="0"/>
              <a:t>المستوى الرابع</a:t>
            </a:r>
          </a:p>
          <a:p>
            <a:pPr lvl="4" rtl="0"/>
            <a:r>
              <a:rPr lang="ar-SA" smtClean="0"/>
              <a:t>المستوى الخامس</a:t>
            </a:r>
            <a:endParaRPr/>
          </a:p>
        </p:txBody>
      </p:sp>
      <p:sp>
        <p:nvSpPr>
          <p:cNvPr id="9" name="Slide Number Placeholder 8"/>
          <p:cNvSpPr>
            <a:spLocks noGrp="1"/>
          </p:cNvSpPr>
          <p:nvPr>
            <p:ph type="sldNum" sz="quarter" idx="12"/>
          </p:nvPr>
        </p:nvSpPr>
        <p:spPr/>
        <p:txBody>
          <a:bodyPr rtlCol="0"/>
          <a:lstStyle/>
          <a:p>
            <a:pPr rtl="0"/>
            <a:fld id="{022B156B-59AE-415F-B24B-8756D48BB977}" type="slidenum">
              <a:rPr/>
              <a:pPr rtl="0"/>
              <a:t>‹#›</a:t>
            </a:fld>
            <a:endParaRPr/>
          </a:p>
        </p:txBody>
      </p:sp>
      <p:sp>
        <p:nvSpPr>
          <p:cNvPr id="8" name="Footer Placeholder 7"/>
          <p:cNvSpPr>
            <a:spLocks noGrp="1"/>
          </p:cNvSpPr>
          <p:nvPr>
            <p:ph type="ftr" sz="quarter" idx="11"/>
          </p:nvPr>
        </p:nvSpPr>
        <p:spPr/>
        <p:txBody>
          <a:bodyPr rtlCol="0"/>
          <a:lstStyle/>
          <a:p>
            <a:pPr rtl="0"/>
            <a:endParaRPr/>
          </a:p>
        </p:txBody>
      </p:sp>
      <p:sp>
        <p:nvSpPr>
          <p:cNvPr id="7" name="Date Placeholder 6"/>
          <p:cNvSpPr>
            <a:spLocks noGrp="1"/>
          </p:cNvSpPr>
          <p:nvPr>
            <p:ph type="dt" sz="half" idx="10"/>
          </p:nvPr>
        </p:nvSpPr>
        <p:spPr/>
        <p:txBody>
          <a:bodyPr rtlCol="0"/>
          <a:lstStyle/>
          <a:p>
            <a:pPr rtl="0"/>
            <a:fld id="{4CF99945-0A15-4715-AB6C-F5E56CF20F70}">
              <a:rPr lang="en-US"/>
              <a:pPr rtl="0"/>
              <a:t>24/8/2016</a:t>
            </a:fld>
            <a:endParaRPr/>
          </a:p>
        </p:txBody>
      </p:sp>
    </p:spTree>
    <p:extLst>
      <p:ext uri="{BB962C8B-B14F-4D97-AF65-F5344CB8AC3E}">
        <p14:creationId xmlns="" xmlns:p14="http://schemas.microsoft.com/office/powerpoint/2010/main" val="23185716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ar-SA" smtClean="0"/>
              <a:t>انقر لتحرير نمط العنوان الرئيسي</a:t>
            </a:r>
            <a:endParaRPr/>
          </a:p>
        </p:txBody>
      </p:sp>
      <p:sp>
        <p:nvSpPr>
          <p:cNvPr id="5" name="Slide Number Placeholder 4"/>
          <p:cNvSpPr>
            <a:spLocks noGrp="1"/>
          </p:cNvSpPr>
          <p:nvPr>
            <p:ph type="sldNum" sz="quarter" idx="12"/>
          </p:nvPr>
        </p:nvSpPr>
        <p:spPr/>
        <p:txBody>
          <a:bodyPr rtlCol="0"/>
          <a:lstStyle/>
          <a:p>
            <a:pPr rtl="0"/>
            <a:fld id="{022B156B-59AE-415F-B24B-8756D48BB977}" type="slidenum">
              <a:rPr/>
              <a:pPr rtl="0"/>
              <a:t>‹#›</a:t>
            </a:fld>
            <a:endParaRPr/>
          </a:p>
        </p:txBody>
      </p:sp>
      <p:sp>
        <p:nvSpPr>
          <p:cNvPr id="4" name="Footer Placeholder 3"/>
          <p:cNvSpPr>
            <a:spLocks noGrp="1"/>
          </p:cNvSpPr>
          <p:nvPr>
            <p:ph type="ftr" sz="quarter" idx="11"/>
          </p:nvPr>
        </p:nvSpPr>
        <p:spPr/>
        <p:txBody>
          <a:bodyPr rtlCol="0"/>
          <a:lstStyle/>
          <a:p>
            <a:pPr rtl="0"/>
            <a:endParaRPr/>
          </a:p>
        </p:txBody>
      </p:sp>
      <p:sp>
        <p:nvSpPr>
          <p:cNvPr id="3" name="Date Placeholder 2"/>
          <p:cNvSpPr>
            <a:spLocks noGrp="1"/>
          </p:cNvSpPr>
          <p:nvPr>
            <p:ph type="dt" sz="half" idx="10"/>
          </p:nvPr>
        </p:nvSpPr>
        <p:spPr/>
        <p:txBody>
          <a:bodyPr rtlCol="0"/>
          <a:lstStyle/>
          <a:p>
            <a:pPr rtl="0"/>
            <a:fld id="{4CF99945-0A15-4715-AB6C-F5E56CF20F70}">
              <a:rPr lang="en-US"/>
              <a:pPr rtl="0"/>
              <a:t>24/8/2016</a:t>
            </a:fld>
            <a:endParaRPr/>
          </a:p>
        </p:txBody>
      </p:sp>
    </p:spTree>
    <p:extLst>
      <p:ext uri="{BB962C8B-B14F-4D97-AF65-F5344CB8AC3E}">
        <p14:creationId xmlns="" xmlns:p14="http://schemas.microsoft.com/office/powerpoint/2010/main" val="35128164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rtl="0"/>
            <a:fld id="{022B156B-59AE-415F-B24B-8756D48BB977}" type="slidenum">
              <a:rPr/>
              <a:pPr rtl="0"/>
              <a:t>‹#›</a:t>
            </a:fld>
            <a:endParaRPr/>
          </a:p>
        </p:txBody>
      </p:sp>
      <p:sp>
        <p:nvSpPr>
          <p:cNvPr id="3" name="Footer Placeholder 2"/>
          <p:cNvSpPr>
            <a:spLocks noGrp="1"/>
          </p:cNvSpPr>
          <p:nvPr>
            <p:ph type="ftr" sz="quarter" idx="11"/>
          </p:nvPr>
        </p:nvSpPr>
        <p:spPr/>
        <p:txBody>
          <a:bodyPr rtlCol="0"/>
          <a:lstStyle/>
          <a:p>
            <a:pPr rtl="0"/>
            <a:endParaRPr/>
          </a:p>
        </p:txBody>
      </p:sp>
      <p:sp>
        <p:nvSpPr>
          <p:cNvPr id="2" name="Date Placeholder 1"/>
          <p:cNvSpPr>
            <a:spLocks noGrp="1"/>
          </p:cNvSpPr>
          <p:nvPr>
            <p:ph type="dt" sz="half" idx="10"/>
          </p:nvPr>
        </p:nvSpPr>
        <p:spPr/>
        <p:txBody>
          <a:bodyPr rtlCol="0"/>
          <a:lstStyle/>
          <a:p>
            <a:pPr rtl="0"/>
            <a:fld id="{4CF99945-0A15-4715-AB6C-F5E56CF20F70}">
              <a:rPr lang="en-US"/>
              <a:pPr rtl="0"/>
              <a:t>24/8/2016</a:t>
            </a:fld>
            <a:endParaRPr/>
          </a:p>
        </p:txBody>
      </p:sp>
    </p:spTree>
    <p:extLst>
      <p:ext uri="{BB962C8B-B14F-4D97-AF65-F5344CB8AC3E}">
        <p14:creationId xmlns="" xmlns:p14="http://schemas.microsoft.com/office/powerpoint/2010/main" val="8478748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rtlCol="0"/>
          <a:lstStyle>
            <a:lvl1pPr>
              <a:defRPr/>
            </a:lvl1pPr>
          </a:lstStyle>
          <a:p>
            <a:pPr rtl="0"/>
            <a:r>
              <a:rPr lang="ar-SA" smtClean="0"/>
              <a:t>انقر لتحرير نمط العنوان الرئيسي</a:t>
            </a:r>
            <a:endParaRPr lang="en-GB"/>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a:buNone/>
              <a:defRPr/>
            </a:lvl1pPr>
          </a:lstStyle>
          <a:p>
            <a:pPr rtl="0"/>
            <a:r>
              <a:rPr lang="ar-SA" smtClean="0"/>
              <a:t>انقر فوق الرمز لإضافة صورة</a:t>
            </a:r>
            <a:endParaRPr dirty="0"/>
          </a:p>
        </p:txBody>
      </p:sp>
      <p:sp>
        <p:nvSpPr>
          <p:cNvPr id="39" name="Text Placeholder 3"/>
          <p:cNvSpPr>
            <a:spLocks noGrp="1"/>
          </p:cNvSpPr>
          <p:nvPr>
            <p:ph type="body" sz="half" idx="2"/>
          </p:nvPr>
        </p:nvSpPr>
        <p:spPr>
          <a:xfrm>
            <a:off x="1052423"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ar-SA" smtClean="0"/>
              <a:t>انقر لتحرير أنماط النص الرئيسي</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a:buNone/>
              <a:defRPr/>
            </a:lvl1pPr>
          </a:lstStyle>
          <a:p>
            <a:pPr rtl="0"/>
            <a:r>
              <a:rPr lang="ar-SA" smtClean="0"/>
              <a:t>انقر فوق الرمز لإضافة صورة</a:t>
            </a:r>
            <a:endParaRPr dirty="0"/>
          </a:p>
        </p:txBody>
      </p:sp>
      <p:sp>
        <p:nvSpPr>
          <p:cNvPr id="40" name="Text Placeholder 3"/>
          <p:cNvSpPr>
            <a:spLocks noGrp="1"/>
          </p:cNvSpPr>
          <p:nvPr>
            <p:ph type="body" sz="half" idx="19"/>
          </p:nvPr>
        </p:nvSpPr>
        <p:spPr>
          <a:xfrm>
            <a:off x="6742908" y="4935990"/>
            <a:ext cx="4368980" cy="100761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ar-SA" smtClean="0"/>
              <a:t>انقر لتحرير أنماط النص الرئيسي</a:t>
            </a:r>
          </a:p>
        </p:txBody>
      </p:sp>
      <p:sp>
        <p:nvSpPr>
          <p:cNvPr id="8" name="Slide Number Placeholder 7"/>
          <p:cNvSpPr>
            <a:spLocks noGrp="1"/>
          </p:cNvSpPr>
          <p:nvPr>
            <p:ph type="sldNum" sz="quarter" idx="12"/>
          </p:nvPr>
        </p:nvSpPr>
        <p:spPr/>
        <p:txBody>
          <a:bodyPr rtlCol="0"/>
          <a:lstStyle/>
          <a:p>
            <a:pPr rtl="0"/>
            <a:fld id="{022B156B-59AE-415F-B24B-8756D48BB977}" type="slidenum">
              <a:rPr/>
              <a:pPr rtl="0"/>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fld id="{4CF99945-0A15-4715-AB6C-F5E56CF20F70}">
              <a:rPr lang="en-US"/>
              <a:pPr rtl="0"/>
              <a:t>24/8/2016</a:t>
            </a:fld>
            <a:endParaRPr/>
          </a:p>
        </p:txBody>
      </p:sp>
    </p:spTree>
    <p:extLst>
      <p:ext uri="{BB962C8B-B14F-4D97-AF65-F5344CB8AC3E}">
        <p14:creationId xmlns="" xmlns:p14="http://schemas.microsoft.com/office/powerpoint/2010/main" val="11682748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ar-SA" smtClean="0"/>
              <a:t>انقر لتحرير نمط العنوان الرئيسي</a:t>
            </a:r>
            <a:endParaRPr lang="en-GB"/>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a:buNone/>
              <a:defRPr/>
            </a:lvl1pPr>
          </a:lstStyle>
          <a:p>
            <a:pPr rtl="0"/>
            <a:r>
              <a:rPr lang="ar-SA" smtClean="0"/>
              <a:t>انقر فوق الرمز لإضافة صورة</a:t>
            </a:r>
            <a:endParaRPr dirty="0"/>
          </a:p>
        </p:txBody>
      </p:sp>
      <p:sp>
        <p:nvSpPr>
          <p:cNvPr id="81" name="Text Placeholder 3"/>
          <p:cNvSpPr>
            <a:spLocks noGrp="1"/>
          </p:cNvSpPr>
          <p:nvPr>
            <p:ph type="body" sz="half" idx="2"/>
          </p:nvPr>
        </p:nvSpPr>
        <p:spPr>
          <a:xfrm>
            <a:off x="123521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ar-SA" smtClean="0"/>
              <a:t>انقر لتحرير أنماط النص الرئيسي</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a:buNone/>
              <a:defRPr/>
            </a:lvl1pPr>
          </a:lstStyle>
          <a:p>
            <a:pPr rtl="0"/>
            <a:r>
              <a:rPr lang="ar-SA" smtClean="0"/>
              <a:t>انقر فوق الرمز لإضافة صورة</a:t>
            </a:r>
            <a:endParaRPr dirty="0"/>
          </a:p>
        </p:txBody>
      </p:sp>
      <p:sp>
        <p:nvSpPr>
          <p:cNvPr id="82" name="Text Placeholder 3"/>
          <p:cNvSpPr>
            <a:spLocks noGrp="1"/>
          </p:cNvSpPr>
          <p:nvPr>
            <p:ph type="body" sz="half" idx="21"/>
          </p:nvPr>
        </p:nvSpPr>
        <p:spPr>
          <a:xfrm>
            <a:off x="4707208"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ar-SA" smtClean="0"/>
              <a:t>انقر لتحرير أنماط النص الرئيسي</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a:buNone/>
              <a:defRPr/>
            </a:lvl1pPr>
          </a:lstStyle>
          <a:p>
            <a:pPr rtl="0"/>
            <a:r>
              <a:rPr lang="ar-SA" smtClean="0"/>
              <a:t>انقر فوق الرمز لإضافة صورة</a:t>
            </a:r>
            <a:endParaRPr dirty="0"/>
          </a:p>
        </p:txBody>
      </p:sp>
      <p:sp>
        <p:nvSpPr>
          <p:cNvPr id="83" name="Text Placeholder 3"/>
          <p:cNvSpPr>
            <a:spLocks noGrp="1"/>
          </p:cNvSpPr>
          <p:nvPr>
            <p:ph type="body" sz="half" idx="22"/>
          </p:nvPr>
        </p:nvSpPr>
        <p:spPr>
          <a:xfrm>
            <a:off x="8209082" y="4947405"/>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ar-SA" smtClean="0"/>
              <a:t>انقر لتحرير أنماط النص الرئيسي</a:t>
            </a:r>
          </a:p>
        </p:txBody>
      </p:sp>
      <p:sp>
        <p:nvSpPr>
          <p:cNvPr id="8" name="Slide Number Placeholder 7"/>
          <p:cNvSpPr>
            <a:spLocks noGrp="1"/>
          </p:cNvSpPr>
          <p:nvPr>
            <p:ph type="sldNum" sz="quarter" idx="12"/>
          </p:nvPr>
        </p:nvSpPr>
        <p:spPr/>
        <p:txBody>
          <a:bodyPr rtlCol="0"/>
          <a:lstStyle/>
          <a:p>
            <a:pPr rtl="0"/>
            <a:fld id="{022B156B-59AE-415F-B24B-8756D48BB977}" type="slidenum">
              <a:rPr/>
              <a:pPr rtl="0"/>
              <a:t>‹#›</a:t>
            </a:fld>
            <a:endParaRPr/>
          </a:p>
        </p:txBody>
      </p:sp>
      <p:sp>
        <p:nvSpPr>
          <p:cNvPr id="7" name="Footer Placeholder 6"/>
          <p:cNvSpPr>
            <a:spLocks noGrp="1"/>
          </p:cNvSpPr>
          <p:nvPr>
            <p:ph type="ftr" sz="quarter" idx="11"/>
          </p:nvPr>
        </p:nvSpPr>
        <p:spPr/>
        <p:txBody>
          <a:bodyPr rtlCol="0"/>
          <a:lstStyle/>
          <a:p>
            <a:pPr rtl="0"/>
            <a:endParaRPr/>
          </a:p>
        </p:txBody>
      </p:sp>
      <p:sp>
        <p:nvSpPr>
          <p:cNvPr id="6" name="Date Placeholder 5"/>
          <p:cNvSpPr>
            <a:spLocks noGrp="1"/>
          </p:cNvSpPr>
          <p:nvPr>
            <p:ph type="dt" sz="half" idx="10"/>
          </p:nvPr>
        </p:nvSpPr>
        <p:spPr/>
        <p:txBody>
          <a:bodyPr rtlCol="0"/>
          <a:lstStyle/>
          <a:p>
            <a:pPr rtl="0"/>
            <a:fld id="{4CF99945-0A15-4715-AB6C-F5E56CF20F70}">
              <a:rPr lang="en-US"/>
              <a:pPr rtl="0"/>
              <a:t>24/8/2016</a:t>
            </a:fld>
            <a:endParaRPr/>
          </a:p>
        </p:txBody>
      </p:sp>
    </p:spTree>
    <p:extLst>
      <p:ext uri="{BB962C8B-B14F-4D97-AF65-F5344CB8AC3E}">
        <p14:creationId xmlns="" xmlns:p14="http://schemas.microsoft.com/office/powerpoint/2010/main" val="16819350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ar-SA" smtClean="0"/>
              <a:t>انقر لتحرير نمط العنوان الرئيسي</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pPr rtl="0"/>
            <a:fld id="{022B156B-59AE-415F-B24B-8756D48BB977}" type="slidenum">
              <a:rPr lang="en-US" smtClean="0"/>
              <a:pPr rtl="0"/>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pPr rtl="0"/>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pPr rtl="0"/>
            <a:fld id="{4CF99945-0A15-4715-AB6C-F5E56CF20F70}">
              <a:rPr lang="en-US" smtClean="0"/>
              <a:pPr rtl="0"/>
              <a:t>24/8/2016</a:t>
            </a:fld>
            <a:endParaRPr lang="en-US"/>
          </a:p>
        </p:txBody>
      </p:sp>
    </p:spTree>
    <p:extLst>
      <p:ext uri="{BB962C8B-B14F-4D97-AF65-F5344CB8AC3E}">
        <p14:creationId xmlns=""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xStyles>
    <p:titleStyle>
      <a:lvl1pPr algn="l" defTabSz="914400" rtl="1"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r" defTabSz="914400" rtl="1"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r" defTabSz="914400" rtl="1"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r" defTabSz="914400" rtl="1"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r" defTabSz="914400" rtl="1"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r" defTabSz="914400" rtl="1"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1981" y="1330346"/>
            <a:ext cx="4161390" cy="2382337"/>
          </a:xfrm>
        </p:spPr>
        <p:txBody>
          <a:bodyPr rtlCol="0">
            <a:normAutofit/>
          </a:bodyPr>
          <a:lstStyle/>
          <a:p>
            <a:pPr algn="ctr" rtl="0"/>
            <a:r>
              <a:rPr lang="ar-IQ" sz="5400" dirty="0" smtClean="0"/>
              <a:t>الوصية الواجبـــة </a:t>
            </a:r>
            <a:endParaRPr lang="en-GB" sz="5400" dirty="0"/>
          </a:p>
        </p:txBody>
      </p:sp>
      <p:pic>
        <p:nvPicPr>
          <p:cNvPr id="9" name="Picture Placeholder 8" descr="Three young children in raincoats holding hands and playing outside"/>
          <p:cNvPicPr>
            <a:picLocks noGrp="1" noChangeAspect="1"/>
          </p:cNvPicPr>
          <p:nvPr>
            <p:ph type="pic" idx="1"/>
          </p:nvPr>
        </p:nvPicPr>
        <p:blipFill rotWithShape="1">
          <a:blip r:embed="rId2" cstate="print">
            <a:extLst>
              <a:ext uri="{28A0092B-C50C-407E-A947-70E740481C1C}">
                <a14:useLocalDpi xmlns="" xmlns:a14="http://schemas.microsoft.com/office/drawing/2010/main" val="0"/>
              </a:ext>
            </a:extLst>
          </a:blip>
          <a:srcRect/>
          <a:stretch/>
        </p:blipFill>
        <p:spPr/>
      </p:pic>
    </p:spTree>
    <p:extLst>
      <p:ext uri="{BB962C8B-B14F-4D97-AF65-F5344CB8AC3E}">
        <p14:creationId xmlns="" xmlns:p14="http://schemas.microsoft.com/office/powerpoint/2010/main" val="2197153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ar-IQ" dirty="0" smtClean="0"/>
              <a:t>حالات عدم تطبيق الوصية الواجبة</a:t>
            </a:r>
            <a:endParaRPr lang="en-GB" dirty="0"/>
          </a:p>
        </p:txBody>
      </p:sp>
      <p:sp>
        <p:nvSpPr>
          <p:cNvPr id="3" name="Content Placeholder 2"/>
          <p:cNvSpPr>
            <a:spLocks noGrp="1"/>
          </p:cNvSpPr>
          <p:nvPr>
            <p:ph idx="1"/>
          </p:nvPr>
        </p:nvSpPr>
        <p:spPr/>
        <p:txBody>
          <a:bodyPr rtlCol="0">
            <a:normAutofit lnSpcReduction="10000"/>
          </a:bodyPr>
          <a:lstStyle/>
          <a:p>
            <a:pPr rtl="0">
              <a:buNone/>
            </a:pPr>
            <a:r>
              <a:rPr lang="ar-IQ" sz="3600" dirty="0" smtClean="0"/>
              <a:t>- اذا كان الابن المتوفي او البنت المتوفاة قبل اصلهما لا ولد لهما فلا وصية واجبة </a:t>
            </a:r>
            <a:r>
              <a:rPr lang="ar-IQ" sz="3600" dirty="0" err="1" smtClean="0"/>
              <a:t>كذلك .</a:t>
            </a:r>
            <a:endParaRPr lang="ar-IQ" sz="3600" dirty="0" smtClean="0"/>
          </a:p>
          <a:p>
            <a:pPr rtl="0">
              <a:buNone/>
            </a:pPr>
            <a:r>
              <a:rPr lang="ar-IQ" sz="3600" dirty="0" smtClean="0"/>
              <a:t>- اذا لم يكن لدى الاصل المتوفي بعد فرعه اي فروع اصلية اخرى غير الميت فهنا لا مجال لتطبيق الوصية الواجبة اذ ان الاحفاد يعتبرون هم الورثة الاصليين فلا داعي لتقييد حصصهم بالثلث</a:t>
            </a:r>
            <a:endParaRPr lang="en-US" sz="3600" dirty="0"/>
          </a:p>
        </p:txBody>
      </p:sp>
      <p:sp>
        <p:nvSpPr>
          <p:cNvPr id="4" name="Text Placeholder 3"/>
          <p:cNvSpPr>
            <a:spLocks noGrp="1"/>
          </p:cNvSpPr>
          <p:nvPr>
            <p:ph type="body" sz="half" idx="2"/>
          </p:nvPr>
        </p:nvSpPr>
        <p:spPr/>
        <p:style>
          <a:lnRef idx="1">
            <a:schemeClr val="accent3"/>
          </a:lnRef>
          <a:fillRef idx="2">
            <a:schemeClr val="accent3"/>
          </a:fillRef>
          <a:effectRef idx="1">
            <a:schemeClr val="accent3"/>
          </a:effectRef>
          <a:fontRef idx="minor">
            <a:schemeClr val="dk1"/>
          </a:fontRef>
        </p:style>
        <p:txBody>
          <a:bodyPr rtlCol="0">
            <a:normAutofit/>
          </a:bodyPr>
          <a:lstStyle/>
          <a:p>
            <a:pPr rtl="0"/>
            <a:r>
              <a:rPr lang="ar-IQ" sz="2800" dirty="0" smtClean="0"/>
              <a:t>- اذا كتب الجد او الجدة قبل وفاتهما وصية مثبتة </a:t>
            </a:r>
            <a:r>
              <a:rPr lang="ar-IQ" sz="2800" dirty="0" err="1" smtClean="0"/>
              <a:t>لأحفادهما </a:t>
            </a:r>
            <a:r>
              <a:rPr lang="ar-IQ" sz="2800" dirty="0" smtClean="0"/>
              <a:t>(ابناء ابنهم الذي مات قبلهم)</a:t>
            </a:r>
            <a:r>
              <a:rPr lang="ar-IQ" sz="2800" dirty="0" smtClean="0"/>
              <a:t> فهنا </a:t>
            </a:r>
            <a:r>
              <a:rPr lang="ar-IQ" sz="2800" dirty="0" smtClean="0"/>
              <a:t>لا تعطى </a:t>
            </a:r>
            <a:r>
              <a:rPr lang="ar-IQ" sz="2800" dirty="0" smtClean="0"/>
              <a:t>لهؤلاء الاحفاد الوصية الواجبة </a:t>
            </a:r>
            <a:endParaRPr lang="en-US" sz="2800" dirty="0"/>
          </a:p>
        </p:txBody>
      </p:sp>
    </p:spTree>
    <p:extLst>
      <p:ext uri="{BB962C8B-B14F-4D97-AF65-F5344CB8AC3E}">
        <p14:creationId xmlns="" xmlns:p14="http://schemas.microsoft.com/office/powerpoint/2010/main" val="40057288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شكرا لإصغائكم</a:t>
            </a:r>
            <a:endParaRPr lang="ar-IQ" dirty="0"/>
          </a:p>
        </p:txBody>
      </p:sp>
      <p:sp>
        <p:nvSpPr>
          <p:cNvPr id="3" name="عنصر نائب للنص 2"/>
          <p:cNvSpPr>
            <a:spLocks noGrp="1"/>
          </p:cNvSpPr>
          <p:nvPr>
            <p:ph type="body" idx="1"/>
          </p:nvPr>
        </p:nvSpPr>
        <p:spPr/>
        <p:txBody>
          <a:bodyPr>
            <a:normAutofit/>
          </a:bodyPr>
          <a:lstStyle/>
          <a:p>
            <a:pPr algn="l"/>
            <a:r>
              <a:rPr lang="ar-IQ" sz="3200" dirty="0" smtClean="0"/>
              <a:t>هل هناك اية اسئلة حول </a:t>
            </a:r>
            <a:r>
              <a:rPr lang="ar-IQ" sz="3200" dirty="0" err="1" smtClean="0"/>
              <a:t>الموضوع ؟</a:t>
            </a:r>
            <a:endParaRPr lang="ar-IQ" sz="32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4083" y="804231"/>
            <a:ext cx="6858002" cy="4220379"/>
          </a:xfrm>
        </p:spPr>
        <p:txBody>
          <a:bodyPr rtlCol="0">
            <a:normAutofit/>
          </a:bodyPr>
          <a:lstStyle/>
          <a:p>
            <a:pPr algn="r" rtl="0"/>
            <a:r>
              <a:rPr lang="ar-IQ" sz="4000" dirty="0" smtClean="0"/>
              <a:t>المادة الرابعة والسبعون</a:t>
            </a:r>
            <a:br>
              <a:rPr lang="ar-IQ" sz="4000" dirty="0" smtClean="0"/>
            </a:br>
            <a:r>
              <a:rPr lang="ar-IQ" sz="4000" dirty="0" smtClean="0"/>
              <a:t>1- اذا مات الولد ذكرا كان ام انثى قبل وفاة ابيه او امه فانه يعتبر بحكم الحي عند وفاة اي منهما وينتقل استحقاقه من الارث الى اولاده ذكورا كانوا ام اناثا حسب الاحكام الشرعية باعتباره وصية واجبة على ان لا تتجاوز ثلث التركة </a:t>
            </a:r>
            <a:endParaRPr lang="en-GB" sz="4000" dirty="0"/>
          </a:p>
        </p:txBody>
      </p:sp>
    </p:spTree>
    <p:extLst>
      <p:ext uri="{BB962C8B-B14F-4D97-AF65-F5344CB8AC3E}">
        <p14:creationId xmlns="" xmlns:p14="http://schemas.microsoft.com/office/powerpoint/2010/main" val="7696750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265611" y="925417"/>
            <a:ext cx="6858002" cy="2655065"/>
          </a:xfrm>
        </p:spPr>
        <p:txBody>
          <a:bodyPr>
            <a:normAutofit/>
          </a:bodyPr>
          <a:lstStyle/>
          <a:p>
            <a:pPr algn="ctr"/>
            <a:r>
              <a:rPr lang="ar-IQ" dirty="0" smtClean="0"/>
              <a:t>هذا الحكم جديد تم اضافته بموجب التعديل الثالث </a:t>
            </a:r>
            <a:r>
              <a:rPr lang="ar-IQ" dirty="0" err="1" smtClean="0"/>
              <a:t>رقم </a:t>
            </a:r>
            <a:r>
              <a:rPr lang="ar-IQ" dirty="0" smtClean="0"/>
              <a:t>(72) لسنة 1979</a:t>
            </a:r>
            <a:endParaRPr lang="ar-IQ" dirty="0"/>
          </a:p>
        </p:txBody>
      </p:sp>
      <p:sp>
        <p:nvSpPr>
          <p:cNvPr id="3" name="عنوان فرعي 2"/>
          <p:cNvSpPr>
            <a:spLocks noGrp="1"/>
          </p:cNvSpPr>
          <p:nvPr>
            <p:ph type="subTitle" idx="1"/>
          </p:nvPr>
        </p:nvSpPr>
        <p:spPr>
          <a:xfrm>
            <a:off x="4265610" y="3733799"/>
            <a:ext cx="6858002" cy="1763617"/>
          </a:xfrm>
        </p:spPr>
        <p:txBody>
          <a:bodyPr>
            <a:normAutofit/>
          </a:bodyPr>
          <a:lstStyle/>
          <a:p>
            <a:pPr algn="r"/>
            <a:r>
              <a:rPr lang="ar-IQ" sz="3200" dirty="0" smtClean="0"/>
              <a:t>وبذلك فهو استحداث من المشرع العراقي تم بعد عشرين سنة من صدور قانون الاحوال الشخصية العراقي </a:t>
            </a:r>
            <a:r>
              <a:rPr lang="ar-IQ" sz="3200" dirty="0" err="1" smtClean="0"/>
              <a:t>رقم </a:t>
            </a:r>
            <a:r>
              <a:rPr lang="ar-IQ" sz="3200" dirty="0" smtClean="0"/>
              <a:t>(188) لسنة 1959</a:t>
            </a:r>
            <a:endParaRPr lang="ar-IQ" sz="32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353746" y="694063"/>
            <a:ext cx="6858002" cy="1035586"/>
          </a:xfrm>
        </p:spPr>
        <p:txBody>
          <a:bodyPr>
            <a:normAutofit/>
          </a:bodyPr>
          <a:lstStyle/>
          <a:p>
            <a:r>
              <a:rPr lang="ar-IQ" sz="4800" dirty="0" smtClean="0"/>
              <a:t>اسباب التعديل</a:t>
            </a:r>
            <a:endParaRPr lang="ar-IQ" sz="4800" dirty="0"/>
          </a:p>
        </p:txBody>
      </p:sp>
      <p:sp>
        <p:nvSpPr>
          <p:cNvPr id="3" name="عنوان فرعي 2"/>
          <p:cNvSpPr>
            <a:spLocks noGrp="1"/>
          </p:cNvSpPr>
          <p:nvPr>
            <p:ph type="subTitle" idx="1"/>
          </p:nvPr>
        </p:nvSpPr>
        <p:spPr>
          <a:xfrm>
            <a:off x="4364762" y="1728729"/>
            <a:ext cx="6858002" cy="4969526"/>
          </a:xfrm>
        </p:spPr>
        <p:txBody>
          <a:bodyPr>
            <a:noAutofit/>
          </a:bodyPr>
          <a:lstStyle/>
          <a:p>
            <a:pPr algn="r"/>
            <a:r>
              <a:rPr lang="ar-IQ" sz="2800" dirty="0" smtClean="0"/>
              <a:t>1- الاستناد الى ان دور القاضي هو ازالة الظلم ومن ثم فهو ينوب عن المتوفي في كتابة الوصية لان عدمها ظلم بالوالدين والأقربين وتأسيسا على قوله </a:t>
            </a:r>
            <a:r>
              <a:rPr lang="ar-IQ" sz="2800" dirty="0" err="1" smtClean="0"/>
              <a:t>تعالى </a:t>
            </a:r>
            <a:r>
              <a:rPr lang="ar-IQ" sz="2800" dirty="0" smtClean="0"/>
              <a:t>” فمن خاف من موص </a:t>
            </a:r>
            <a:r>
              <a:rPr lang="ar-IQ" sz="2800" dirty="0" err="1" smtClean="0"/>
              <a:t>جنفا</a:t>
            </a:r>
            <a:r>
              <a:rPr lang="ar-IQ" sz="2800" dirty="0" smtClean="0"/>
              <a:t> او اثما فأصلح بينهم فلا اثم عليه والله غفور </a:t>
            </a:r>
            <a:r>
              <a:rPr lang="ar-IQ" sz="2800" dirty="0" err="1" smtClean="0"/>
              <a:t>رحيم ”</a:t>
            </a:r>
            <a:endParaRPr lang="ar-IQ" sz="2800" dirty="0" smtClean="0"/>
          </a:p>
          <a:p>
            <a:pPr algn="r"/>
            <a:r>
              <a:rPr lang="ar-IQ" sz="2800" dirty="0" smtClean="0"/>
              <a:t>2- ان هذا التعديل جاء تلافيا لما احدثه نص الفقرة الثانية من </a:t>
            </a:r>
            <a:r>
              <a:rPr lang="ar-IQ" sz="2800" dirty="0" err="1" smtClean="0"/>
              <a:t>المادة  </a:t>
            </a:r>
            <a:r>
              <a:rPr lang="ar-IQ" sz="2800" dirty="0" smtClean="0"/>
              <a:t>(91) المضافة بموجب التعديل الثاني والذي جعل البنت الصلبية فضلا عن الابن المباشر حاجبين للأحفاد وفي هذا نوع من الجور خاصة بحق الفروع الذين توفي اصلهم قبل جدهم او جدتهم</a:t>
            </a:r>
            <a:endParaRPr lang="ar-IQ" sz="2800" dirty="0" smtClean="0"/>
          </a:p>
          <a:p>
            <a:pPr algn="r"/>
            <a:endParaRPr lang="ar-IQ" sz="28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ar-IQ" dirty="0" smtClean="0"/>
              <a:t>المشمولين بنص التعديل </a:t>
            </a:r>
            <a:endParaRPr lang="en-GB" dirty="0"/>
          </a:p>
        </p:txBody>
      </p:sp>
      <p:sp>
        <p:nvSpPr>
          <p:cNvPr id="4" name="Content Placeholder 3"/>
          <p:cNvSpPr>
            <a:spLocks noGrp="1"/>
          </p:cNvSpPr>
          <p:nvPr>
            <p:ph sz="half" idx="1"/>
          </p:nvPr>
        </p:nvSpPr>
        <p:spPr>
          <a:xfrm>
            <a:off x="1065212" y="1825624"/>
            <a:ext cx="4954588" cy="5032375"/>
          </a:xfrm>
        </p:spPr>
        <p:txBody>
          <a:bodyPr rtlCol="0">
            <a:noAutofit/>
          </a:bodyPr>
          <a:lstStyle/>
          <a:p>
            <a:pPr rtl="0">
              <a:buNone/>
            </a:pPr>
            <a:r>
              <a:rPr lang="ar-IQ" sz="2800" dirty="0" smtClean="0"/>
              <a:t>- ان نص المادة 73 يقتصر تطبيقه على حالة وفاة الابن المباشر او البنت المباشرة قبل ابيهم او امهم وقد تركوا </a:t>
            </a:r>
            <a:r>
              <a:rPr lang="ar-IQ" sz="2800" dirty="0" err="1" smtClean="0"/>
              <a:t>ابناءا </a:t>
            </a:r>
            <a:r>
              <a:rPr lang="ar-IQ" sz="2800" dirty="0" smtClean="0"/>
              <a:t>(ذكورا كانوا ام اناثا</a:t>
            </a:r>
            <a:r>
              <a:rPr lang="ar-IQ" sz="2800" dirty="0" err="1" smtClean="0"/>
              <a:t>) .</a:t>
            </a:r>
            <a:r>
              <a:rPr lang="ar-IQ" sz="2800" dirty="0" smtClean="0"/>
              <a:t> فهنا </a:t>
            </a:r>
            <a:r>
              <a:rPr lang="ar-IQ" sz="2800" dirty="0" err="1" smtClean="0"/>
              <a:t>يعتبر </a:t>
            </a:r>
            <a:r>
              <a:rPr lang="ar-IQ" sz="2800" dirty="0" smtClean="0"/>
              <a:t>(الابن او البنت) المتوفين قبل ابائهم كأنهم احياء ويعطى نصيبهم من الميراث لأبنائهم </a:t>
            </a:r>
            <a:r>
              <a:rPr lang="ar-IQ" sz="2800" dirty="0" err="1" smtClean="0"/>
              <a:t>بشروط .</a:t>
            </a:r>
            <a:endParaRPr lang="ar-IQ" sz="2800" dirty="0" smtClean="0"/>
          </a:p>
          <a:p>
            <a:pPr rtl="0">
              <a:buNone/>
            </a:pPr>
            <a:r>
              <a:rPr lang="ar-IQ" sz="2800" dirty="0" smtClean="0"/>
              <a:t>- لا تطبق الوصية الواجبة على علاقة الاخوة او العمومة بل فقط ما بين الاصول فروع </a:t>
            </a:r>
            <a:r>
              <a:rPr lang="ar-IQ" sz="2800" dirty="0" err="1" smtClean="0"/>
              <a:t>الفروع .</a:t>
            </a:r>
            <a:endParaRPr lang="en-GB" sz="2800" dirty="0"/>
          </a:p>
        </p:txBody>
      </p:sp>
      <p:graphicFrame>
        <p:nvGraphicFramePr>
          <p:cNvPr id="9" name="Content Placeholder 8" descr="Basic Block List showing 6 groups of boxes, each a different colour, arranged from left to right and top to bottom by row with 2 boxes in each row."/>
          <p:cNvGraphicFramePr>
            <a:graphicFrameLocks noGrp="1"/>
          </p:cNvGraphicFramePr>
          <p:nvPr>
            <p:ph sz="half" idx="2"/>
            <p:extLst>
              <p:ext uri="{D42A27DB-BD31-4B8C-83A1-F6EECF244321}">
                <p14:modId xmlns="" xmlns:p14="http://schemas.microsoft.com/office/powerpoint/2010/main" val="4187475145"/>
              </p:ext>
            </p:extLst>
          </p:nvPr>
        </p:nvGraphicFramePr>
        <p:xfrm>
          <a:off x="6172200" y="1825625"/>
          <a:ext cx="4951413" cy="418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0246944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pPr rtl="0"/>
            <a:r>
              <a:rPr lang="ar-IQ" dirty="0" smtClean="0"/>
              <a:t>شروط تطبيق الوصية الواجبة</a:t>
            </a:r>
            <a:endParaRPr lang="en-GB" dirty="0"/>
          </a:p>
        </p:txBody>
      </p:sp>
      <p:sp>
        <p:nvSpPr>
          <p:cNvPr id="7" name="Text Placeholder 6"/>
          <p:cNvSpPr>
            <a:spLocks noGrp="1"/>
          </p:cNvSpPr>
          <p:nvPr>
            <p:ph type="body" sz="half" idx="2"/>
          </p:nvPr>
        </p:nvSpPr>
        <p:spPr>
          <a:xfrm>
            <a:off x="1085474" y="1861851"/>
            <a:ext cx="4246690" cy="2721166"/>
          </a:xfrm>
        </p:spPr>
        <p:txBody>
          <a:bodyPr rtlCol="0">
            <a:normAutofit/>
          </a:bodyPr>
          <a:lstStyle/>
          <a:p>
            <a:pPr rtl="0">
              <a:buFontTx/>
              <a:buChar char="-"/>
            </a:pPr>
            <a:r>
              <a:rPr lang="ar-IQ" sz="2800" dirty="0" smtClean="0"/>
              <a:t>- ان يكون </a:t>
            </a:r>
            <a:r>
              <a:rPr lang="ar-IQ" sz="2800" dirty="0" err="1" smtClean="0"/>
              <a:t>للاب</a:t>
            </a:r>
            <a:r>
              <a:rPr lang="ar-IQ" sz="2800" dirty="0" smtClean="0"/>
              <a:t> او الام ابناءا او بنات اخرين غير الابن او البنت الميتين </a:t>
            </a:r>
            <a:r>
              <a:rPr lang="ar-IQ" sz="2800" dirty="0" err="1" smtClean="0"/>
              <a:t>قبلهما .</a:t>
            </a:r>
            <a:endParaRPr lang="ar-IQ" sz="2800" dirty="0" smtClean="0"/>
          </a:p>
          <a:p>
            <a:pPr rtl="0">
              <a:buFontTx/>
              <a:buChar char="-"/>
            </a:pPr>
            <a:r>
              <a:rPr lang="ar-IQ" sz="2800" dirty="0" smtClean="0"/>
              <a:t>- ان لا تزيد حصة الاحفاد عن ثلث التركة </a:t>
            </a:r>
          </a:p>
        </p:txBody>
      </p:sp>
      <p:sp>
        <p:nvSpPr>
          <p:cNvPr id="10" name="Text Placeholder 9"/>
          <p:cNvSpPr>
            <a:spLocks noGrp="1"/>
          </p:cNvSpPr>
          <p:nvPr>
            <p:ph type="body" sz="half" idx="19"/>
          </p:nvPr>
        </p:nvSpPr>
        <p:spPr>
          <a:xfrm>
            <a:off x="6929610" y="1938969"/>
            <a:ext cx="4131325" cy="2743200"/>
          </a:xfrm>
        </p:spPr>
        <p:txBody>
          <a:bodyPr rtlCol="0">
            <a:normAutofit/>
          </a:bodyPr>
          <a:lstStyle/>
          <a:p>
            <a:pPr marL="342900" indent="-342900" rtl="0"/>
            <a:r>
              <a:rPr lang="ar-IQ" sz="2800" dirty="0" smtClean="0"/>
              <a:t>-  ان يموت الابن ذكرا كان ام انثى قبل ابيه او امه</a:t>
            </a:r>
          </a:p>
          <a:p>
            <a:pPr rtl="0"/>
            <a:r>
              <a:rPr lang="ar-IQ" sz="2800" dirty="0" smtClean="0"/>
              <a:t>- </a:t>
            </a:r>
            <a:r>
              <a:rPr lang="ar-IQ" sz="2800" dirty="0" smtClean="0"/>
              <a:t>ان </a:t>
            </a:r>
            <a:r>
              <a:rPr lang="ar-IQ" sz="2800" dirty="0" smtClean="0"/>
              <a:t>يكون لدى هذا الابن او البنت الميتين ابناء ذكورا </a:t>
            </a:r>
            <a:r>
              <a:rPr lang="ar-IQ" sz="2800" dirty="0" smtClean="0"/>
              <a:t>كانوا ام اناثا  </a:t>
            </a:r>
            <a:endParaRPr lang="en-US" sz="2800" dirty="0"/>
          </a:p>
        </p:txBody>
      </p:sp>
    </p:spTree>
    <p:extLst>
      <p:ext uri="{BB962C8B-B14F-4D97-AF65-F5344CB8AC3E}">
        <p14:creationId xmlns="" xmlns:p14="http://schemas.microsoft.com/office/powerpoint/2010/main" val="21616337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5613" y="429657"/>
            <a:ext cx="6858002" cy="4483865"/>
          </a:xfrm>
        </p:spPr>
        <p:txBody>
          <a:bodyPr rtlCol="0">
            <a:normAutofit/>
          </a:bodyPr>
          <a:lstStyle/>
          <a:p>
            <a:pPr algn="ctr" rtl="0"/>
            <a:r>
              <a:rPr lang="ar-IQ" dirty="0" smtClean="0"/>
              <a:t>اذا توفي اكثر من ابن قبل ابيهم او امهم وكان لديهم فروع وارثة فضلا عن وجود اخوة </a:t>
            </a:r>
            <a:r>
              <a:rPr lang="ar-IQ" dirty="0" err="1" smtClean="0"/>
              <a:t>واخوات</a:t>
            </a:r>
            <a:r>
              <a:rPr lang="ar-IQ" dirty="0" smtClean="0"/>
              <a:t> لهم فان ثلث التركة يقسم بين جميع الاحفاد لهؤلاء الابناء لان الوصية الواجبة فرضت على خلاف النص فلا يجوز التوسع بها</a:t>
            </a:r>
            <a:endParaRPr lang="en-GB" dirty="0"/>
          </a:p>
        </p:txBody>
      </p:sp>
    </p:spTree>
    <p:extLst>
      <p:ext uri="{BB962C8B-B14F-4D97-AF65-F5344CB8AC3E}">
        <p14:creationId xmlns="" xmlns:p14="http://schemas.microsoft.com/office/powerpoint/2010/main" val="18057482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Add a Slide Title - 5</a:t>
            </a:r>
          </a:p>
        </p:txBody>
      </p:sp>
      <p:sp>
        <p:nvSpPr>
          <p:cNvPr id="3" name="Text Placeholder 2"/>
          <p:cNvSpPr>
            <a:spLocks noGrp="1"/>
          </p:cNvSpPr>
          <p:nvPr>
            <p:ph type="body" idx="1"/>
          </p:nvPr>
        </p:nvSpPr>
        <p:spPr/>
        <p:style>
          <a:lnRef idx="1">
            <a:schemeClr val="accent2"/>
          </a:lnRef>
          <a:fillRef idx="3">
            <a:schemeClr val="accent2"/>
          </a:fillRef>
          <a:effectRef idx="2">
            <a:schemeClr val="accent2"/>
          </a:effectRef>
          <a:fontRef idx="minor">
            <a:schemeClr val="lt1"/>
          </a:fontRef>
        </p:style>
        <p:txBody>
          <a:bodyPr rtlCol="0"/>
          <a:lstStyle/>
          <a:p>
            <a:pPr rtl="0"/>
            <a:r>
              <a:rPr lang="ar-IQ" dirty="0" smtClean="0"/>
              <a:t>لماذا سميت هذه الوصية </a:t>
            </a:r>
            <a:r>
              <a:rPr lang="ar-IQ" dirty="0" err="1" smtClean="0"/>
              <a:t>واجبة ؟</a:t>
            </a:r>
            <a:endParaRPr lang="en-US" dirty="0"/>
          </a:p>
        </p:txBody>
      </p:sp>
      <p:sp>
        <p:nvSpPr>
          <p:cNvPr id="4" name="Content Placeholder 3"/>
          <p:cNvSpPr>
            <a:spLocks noGrp="1"/>
          </p:cNvSpPr>
          <p:nvPr>
            <p:ph sz="half" idx="2"/>
          </p:nvPr>
        </p:nvSpPr>
        <p:spPr/>
        <p:txBody>
          <a:bodyPr rtlCol="0"/>
          <a:lstStyle/>
          <a:p>
            <a:pPr rtl="0">
              <a:buNone/>
            </a:pPr>
            <a:r>
              <a:rPr lang="ar-IQ" dirty="0" smtClean="0"/>
              <a:t>الجواب</a:t>
            </a:r>
          </a:p>
          <a:p>
            <a:pPr rtl="0">
              <a:buNone/>
            </a:pPr>
            <a:r>
              <a:rPr lang="ar-IQ" dirty="0" smtClean="0"/>
              <a:t>معنى كون الوصية واجبة هو انها لا تكون مرهونة بمشيئة </a:t>
            </a:r>
            <a:r>
              <a:rPr lang="ar-IQ" dirty="0" err="1" smtClean="0"/>
              <a:t>المورث </a:t>
            </a:r>
            <a:r>
              <a:rPr lang="ar-IQ" dirty="0" smtClean="0"/>
              <a:t>(الجد او الجدة) وإنما هي مفروضة بنص القانون </a:t>
            </a:r>
            <a:endParaRPr lang="ar-IQ" dirty="0" smtClean="0"/>
          </a:p>
        </p:txBody>
      </p:sp>
      <p:sp>
        <p:nvSpPr>
          <p:cNvPr id="5" name="Text Placeholder 4"/>
          <p:cNvSpPr>
            <a:spLocks noGrp="1"/>
          </p:cNvSpPr>
          <p:nvPr>
            <p:ph type="body" sz="quarter" idx="3"/>
          </p:nvPr>
        </p:nvSpPr>
        <p:spPr/>
        <p:style>
          <a:lnRef idx="1">
            <a:schemeClr val="accent2"/>
          </a:lnRef>
          <a:fillRef idx="3">
            <a:schemeClr val="accent2"/>
          </a:fillRef>
          <a:effectRef idx="2">
            <a:schemeClr val="accent2"/>
          </a:effectRef>
          <a:fontRef idx="minor">
            <a:schemeClr val="lt1"/>
          </a:fontRef>
        </p:style>
        <p:txBody>
          <a:bodyPr rtlCol="0"/>
          <a:lstStyle/>
          <a:p>
            <a:pPr rtl="0"/>
            <a:r>
              <a:rPr lang="ar-IQ" dirty="0" smtClean="0"/>
              <a:t>لماذا سميت هذه الحالة </a:t>
            </a:r>
            <a:r>
              <a:rPr lang="ar-IQ" dirty="0" err="1" smtClean="0"/>
              <a:t>وصية ؟</a:t>
            </a:r>
            <a:endParaRPr lang="en-US" dirty="0"/>
          </a:p>
        </p:txBody>
      </p:sp>
      <p:sp>
        <p:nvSpPr>
          <p:cNvPr id="6" name="Content Placeholder 5"/>
          <p:cNvSpPr>
            <a:spLocks noGrp="1"/>
          </p:cNvSpPr>
          <p:nvPr>
            <p:ph sz="quarter" idx="4"/>
          </p:nvPr>
        </p:nvSpPr>
        <p:spPr/>
        <p:txBody>
          <a:bodyPr rtlCol="0"/>
          <a:lstStyle/>
          <a:p>
            <a:pPr rtl="0">
              <a:buNone/>
            </a:pPr>
            <a:r>
              <a:rPr lang="ar-IQ" dirty="0" smtClean="0"/>
              <a:t>الجواب</a:t>
            </a:r>
          </a:p>
          <a:p>
            <a:pPr rtl="0">
              <a:buNone/>
            </a:pPr>
            <a:r>
              <a:rPr lang="ar-IQ" dirty="0" err="1" smtClean="0"/>
              <a:t>لانها</a:t>
            </a:r>
            <a:r>
              <a:rPr lang="ar-IQ" dirty="0" smtClean="0"/>
              <a:t> لا يصح ان تزيد على ثلث التركة فحتى لو كان نصيب الابن او البنت المتوفاة قبل اصلهم اكثر من الثلث يعطى لأبنائهم الثلث فقط ويرد الباقي الى الورثة </a:t>
            </a:r>
            <a:endParaRPr lang="en-US" dirty="0"/>
          </a:p>
        </p:txBody>
      </p:sp>
    </p:spTree>
    <p:extLst>
      <p:ext uri="{BB962C8B-B14F-4D97-AF65-F5344CB8AC3E}">
        <p14:creationId xmlns="" xmlns:p14="http://schemas.microsoft.com/office/powerpoint/2010/main" val="40174039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837282"/>
            <a:ext cx="10058402" cy="4957590"/>
          </a:xfrm>
        </p:spPr>
        <p:txBody>
          <a:bodyPr rtlCol="0">
            <a:normAutofit fontScale="90000"/>
          </a:bodyPr>
          <a:lstStyle/>
          <a:p>
            <a:pPr algn="r" rtl="0"/>
            <a:r>
              <a:rPr lang="ar-IQ" sz="4000" dirty="0" smtClean="0"/>
              <a:t>مثال </a:t>
            </a:r>
            <a:br>
              <a:rPr lang="ar-IQ" sz="4000" dirty="0" smtClean="0"/>
            </a:br>
            <a:r>
              <a:rPr lang="ar-IQ" sz="4000" dirty="0" smtClean="0"/>
              <a:t>مات وترك </a:t>
            </a:r>
            <a:br>
              <a:rPr lang="ar-IQ" sz="4000" dirty="0" smtClean="0"/>
            </a:br>
            <a:r>
              <a:rPr lang="ar-IQ" sz="4000" dirty="0" smtClean="0"/>
              <a:t>زوجة      </a:t>
            </a:r>
            <a:r>
              <a:rPr lang="ar-IQ" sz="4000" dirty="0" smtClean="0"/>
              <a:t>2 </a:t>
            </a:r>
            <a:r>
              <a:rPr lang="ar-IQ" sz="4000" dirty="0" smtClean="0"/>
              <a:t>ابن       بنت     وابن ميت وترك ابن الابن</a:t>
            </a:r>
            <a:br>
              <a:rPr lang="ar-IQ" sz="4000" dirty="0" smtClean="0"/>
            </a:br>
            <a:r>
              <a:rPr lang="ar-IQ" sz="4000" dirty="0" smtClean="0"/>
              <a:t>هنا نعتبر الابن الميت كأنه حي وتعطى حصته لابنه</a:t>
            </a:r>
            <a:br>
              <a:rPr lang="ar-IQ" sz="4000" dirty="0" smtClean="0"/>
            </a:br>
            <a:r>
              <a:rPr lang="ar-IQ" sz="4000" dirty="0" smtClean="0"/>
              <a:t>فتقسم التركة بين الزوجة التي لها الثمن </a:t>
            </a:r>
            <a:br>
              <a:rPr lang="ar-IQ" sz="4000" dirty="0" smtClean="0"/>
            </a:br>
            <a:r>
              <a:rPr lang="ar-IQ" sz="4000" dirty="0" smtClean="0"/>
              <a:t>وبين ثلاثة ابناء(اثنان احياء وواحد ميت) وبنت </a:t>
            </a:r>
            <a:br>
              <a:rPr lang="ar-IQ" sz="4000" dirty="0" smtClean="0"/>
            </a:br>
            <a:r>
              <a:rPr lang="ar-IQ" sz="4000" dirty="0" smtClean="0"/>
              <a:t>وبالتالي تأخذ الزوجة حصة من اصل ثمان اسهم تقسم عليها التركة وكذلك البنت اما الابناء الاحياء وابن الابن فيكون لكل واحد منهم سهمين اي حصتين </a:t>
            </a:r>
            <a:endParaRPr lang="en-GB" sz="4000" dirty="0"/>
          </a:p>
        </p:txBody>
      </p:sp>
    </p:spTree>
    <p:extLst>
      <p:ext uri="{BB962C8B-B14F-4D97-AF65-F5344CB8AC3E}">
        <p14:creationId xmlns="" xmlns:p14="http://schemas.microsoft.com/office/powerpoint/2010/main" val="34275225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tf03431377">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tf03431377</Template>
  <TotalTime>58</TotalTime>
  <Words>468</Words>
  <Application>Microsoft Office PowerPoint</Application>
  <PresentationFormat>مخصص</PresentationFormat>
  <Paragraphs>36</Paragraphs>
  <Slides>11</Slides>
  <Notes>0</Notes>
  <HiddenSlides>0</HiddenSlides>
  <MMClips>0</MMClips>
  <ScaleCrop>false</ScaleCrop>
  <HeadingPairs>
    <vt:vector size="4" baseType="variant">
      <vt:variant>
        <vt:lpstr>سمة</vt:lpstr>
      </vt:variant>
      <vt:variant>
        <vt:i4>1</vt:i4>
      </vt:variant>
      <vt:variant>
        <vt:lpstr>عناوين الشرائح</vt:lpstr>
      </vt:variant>
      <vt:variant>
        <vt:i4>11</vt:i4>
      </vt:variant>
    </vt:vector>
  </HeadingPairs>
  <TitlesOfParts>
    <vt:vector size="12" baseType="lpstr">
      <vt:lpstr>tf03431377</vt:lpstr>
      <vt:lpstr>الوصية الواجبـــة </vt:lpstr>
      <vt:lpstr>المادة الرابعة والسبعون 1- اذا مات الولد ذكرا كان ام انثى قبل وفاة ابيه او امه فانه يعتبر بحكم الحي عند وفاة اي منهما وينتقل استحقاقه من الارث الى اولاده ذكورا كانوا ام اناثا حسب الاحكام الشرعية باعتباره وصية واجبة على ان لا تتجاوز ثلث التركة </vt:lpstr>
      <vt:lpstr>هذا الحكم جديد تم اضافته بموجب التعديل الثالث رقم (72) لسنة 1979</vt:lpstr>
      <vt:lpstr>اسباب التعديل</vt:lpstr>
      <vt:lpstr>المشمولين بنص التعديل </vt:lpstr>
      <vt:lpstr>شروط تطبيق الوصية الواجبة</vt:lpstr>
      <vt:lpstr>اذا توفي اكثر من ابن قبل ابيهم او امهم وكان لديهم فروع وارثة فضلا عن وجود اخوة واخوات لهم فان ثلث التركة يقسم بين جميع الاحفاد لهؤلاء الابناء لان الوصية الواجبة فرضت على خلاف النص فلا يجوز التوسع بها</vt:lpstr>
      <vt:lpstr>Add a Slide Title - 5</vt:lpstr>
      <vt:lpstr>مثال  مات وترك  زوجة      2 ابن       بنت     وابن ميت وترك ابن الابن هنا نعتبر الابن الميت كأنه حي وتعطى حصته لابنه فتقسم التركة بين الزوجة التي لها الثمن  وبين ثلاثة ابناء(اثنان احياء وواحد ميت) وبنت  وبالتالي تأخذ الزوجة حصة من اصل ثمان اسهم تقسم عليها التركة وكذلك البنت اما الابناء الاحياء وابن الابن فيكون لكل واحد منهم سهمين اي حصتين </vt:lpstr>
      <vt:lpstr>حالات عدم تطبيق الوصية الواجبة</vt:lpstr>
      <vt:lpstr>شكرا لإصغائكم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الوصية الواجبـــة </dc:title>
  <dc:creator>مختبر الحاسبات</dc:creator>
  <cp:lastModifiedBy>مختبر الحاسبات</cp:lastModifiedBy>
  <cp:revision>7</cp:revision>
  <dcterms:created xsi:type="dcterms:W3CDTF">2018-02-20T13:33:24Z</dcterms:created>
  <dcterms:modified xsi:type="dcterms:W3CDTF">2018-02-20T16:46:09Z</dcterms:modified>
</cp:coreProperties>
</file>