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30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920552" y="266596"/>
            <a:ext cx="8064896" cy="63248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محاضرات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Point</a:t>
            </a:r>
            <a:endParaRPr lang="ar-IQ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ar-IQ" sz="7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قانون العقوبات الخاص</a:t>
            </a:r>
          </a:p>
          <a:p>
            <a:pPr algn="ctr">
              <a:lnSpc>
                <a:spcPct val="150000"/>
              </a:lnSpc>
            </a:pPr>
            <a:r>
              <a:rPr lang="ar-IQ" sz="5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أ.م.د</a:t>
            </a:r>
            <a:r>
              <a:rPr lang="ar-IQ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مازن خلف ناصر</a:t>
            </a:r>
          </a:p>
          <a:p>
            <a:pPr algn="ctr">
              <a:lnSpc>
                <a:spcPct val="150000"/>
              </a:lnSpc>
            </a:pPr>
            <a:r>
              <a:rPr lang="ar-IQ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الجامعة المستنصرية – كلية القانون </a:t>
            </a:r>
          </a:p>
          <a:p>
            <a:pPr algn="ctr">
              <a:lnSpc>
                <a:spcPct val="150000"/>
              </a:lnSpc>
            </a:pPr>
            <a:r>
              <a:rPr lang="ar-IQ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القسم الجنائي-</a:t>
            </a:r>
            <a:endParaRPr lang="ar-SA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8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20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2018-07-18T12:15:43Z</dcterms:modified>
</cp:coreProperties>
</file>