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2" r:id="rId5"/>
    <p:sldId id="273" r:id="rId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69" autoAdjust="0"/>
    <p:restoredTop sz="89842" autoAdjust="0"/>
  </p:normalViewPr>
  <p:slideViewPr>
    <p:cSldViewPr snapToGrid="0" showGuides="1">
      <p:cViewPr varScale="1">
        <p:scale>
          <a:sx n="39" d="100"/>
          <a:sy n="39" d="100"/>
        </p:scale>
        <p:origin x="-13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E520D69-B2A6-4651-85F3-992158983495}" type="datetime1">
              <a:rPr lang="en-GB" smtClean="0"/>
              <a:pPr rtl="0"/>
              <a:t>24/03/2020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n-GB" smtClean="0"/>
              <a:pPr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B0BC-5F5A-4563-8D5F-5EBE8705E78B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ar-SA" noProof="0" smtClean="0"/>
              <a:t>انقر لتحرير نمط العنوان الثانوي الرئيسي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2B4CE67-49A1-4954-B535-D011B21685D9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ar-SA" noProof="0" smtClean="0"/>
              <a:t>انقر فوق الرمز لإضافة صورة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17A61D-7B9C-429F-ACCF-69D4850EF890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0C9D9D-358B-4B6B-9CB9-B14223D14AA3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F5FE40-BBFB-4CB9-AAA5-59BD3AE478A7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 rectangl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paint_transparent3.pn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1"/>
            <a:ext cx="1219200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5730200" y="5930631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A2EB74-D6DB-40B9-8AC8-BA8DD588C21F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ar-SA" noProof="0" smtClean="0"/>
              <a:t>انقر لتحرير نمط العنوان الثانوي الرئيسي</a:t>
            </a:r>
            <a:endParaRPr lang="en-GB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ar-SA" noProof="0" smtClean="0"/>
              <a:t>انقر فوق الرمز لإضافة صورة</a:t>
            </a:r>
            <a:endParaRPr lang="en-GB" noProof="0" dirty="0"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n-GB" sz="1200" b="1" i="1" noProof="0" dirty="0">
                <a:latin typeface="Arial" pitchFamily="34" charset="0"/>
                <a:cs typeface="Arial" pitchFamily="34" charset="0"/>
              </a:rPr>
              <a:t>NOTE:</a:t>
            </a:r>
          </a:p>
          <a:p>
            <a:pPr rtl="0"/>
            <a:r>
              <a:rPr lang="en-GB" sz="1200" i="1" noProof="0" dirty="0">
                <a:latin typeface="Arial" pitchFamily="34" charset="0"/>
                <a:cs typeface="Arial" pitchFamily="34" charset="0"/>
              </a:rPr>
              <a:t>To change the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BF5231-8870-441E-8E82-3BE95C2D4F16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5344F-59C3-4858-8571-433797DFCF9E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B145EF-5566-469D-AEC4-BEBCB09EDC55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16BA12-8505-4D9F-A29D-C64373B3BF05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0D8CA9-C44B-4D4A-A5C1-973DB36DB758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24CF92-45F0-4F21-AF38-1A81E82CAE2B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2FEB5231-77C7-46B6-AE08-DF88FFC67703}" type="datetime1">
              <a:rPr lang="en-GB" noProof="0" smtClean="0"/>
              <a:pPr/>
              <a:t>24/03/2020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2463113" y="0"/>
            <a:ext cx="7348400" cy="1143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IQ" sz="3600" dirty="0" smtClean="0"/>
              <a:t>الوصية مضافة لما بعد الموت</a:t>
            </a:r>
            <a:endParaRPr sz="3600" dirty="0"/>
          </a:p>
        </p:txBody>
      </p:sp>
      <p:graphicFrame>
        <p:nvGraphicFramePr>
          <p:cNvPr id="152" name="Shape 152"/>
          <p:cNvGraphicFramePr/>
          <p:nvPr/>
        </p:nvGraphicFramePr>
        <p:xfrm>
          <a:off x="988540" y="2280501"/>
          <a:ext cx="10256110" cy="3779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80779"/>
                <a:gridCol w="3511303"/>
                <a:gridCol w="2564028"/>
              </a:tblGrid>
              <a:tr h="7077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400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حكمي</a:t>
                      </a:r>
                      <a:endParaRPr sz="40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121900" marR="121900" marT="91433" marB="91433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4000" dirty="0" err="1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حقيقي</a:t>
                      </a:r>
                      <a:endParaRPr sz="40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121900" marR="121900" marT="91433" marB="9143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400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الموت </a:t>
                      </a:r>
                      <a:endParaRPr sz="40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121900" marR="121900" marT="91433" marB="91433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707700">
                <a:tc gridSpan="3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400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اوصي</a:t>
                      </a:r>
                      <a:r>
                        <a:rPr lang="ar-IQ" sz="4000" baseline="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 لابني  بداري شرط ان يستلمه قبل  وفاتي </a:t>
                      </a:r>
                      <a:endParaRPr sz="40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121900" marR="121900" marT="91433" marB="91433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5822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IQ" sz="400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اوصي</a:t>
                      </a:r>
                      <a:r>
                        <a:rPr lang="ar-IQ" sz="4000" baseline="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 لابني بداري شرط ان يستلمها بعد سنة </a:t>
                      </a:r>
                      <a:endParaRPr lang="ar-IQ" sz="4000" dirty="0" smtClean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121900" marR="121900" marT="91433" marB="91433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07700">
                <a:tc gridSpan="3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400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وصية</a:t>
                      </a:r>
                      <a:r>
                        <a:rPr lang="ar-IQ" sz="4000" baseline="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 المفقود</a:t>
                      </a:r>
                      <a:endParaRPr sz="40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121900" marR="121900" marT="91433" marB="91433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 dirty="0"/>
          </a:p>
        </p:txBody>
      </p:sp>
      <p:pic>
        <p:nvPicPr>
          <p:cNvPr id="6" name="~PP3721.WAV">
            <a:hlinkClick r:id="" action="ppaction://media"/>
          </p:cNvPr>
          <p:cNvPicPr>
            <a:picLocks noRot="1" noChangeAspect="1"/>
          </p:cNvPicPr>
          <p:nvPr>
            <a:wavAudioFile r:embed="rId1" name="~PP3721.WAV"/>
          </p:nvPr>
        </p:nvPicPr>
        <p:blipFill>
          <a:blip r:embed="rId4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400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 idx="4294967295"/>
          </p:nvPr>
        </p:nvSpPr>
        <p:spPr>
          <a:xfrm>
            <a:off x="2337300" y="2415933"/>
            <a:ext cx="7517200" cy="1546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ctr" rtl="0">
              <a:spcBef>
                <a:spcPts val="0"/>
              </a:spcBef>
            </a:pPr>
            <a:r>
              <a:rPr lang="ar-IQ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التمليك بلا عوض</a:t>
            </a:r>
            <a:endParaRPr sz="9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ubTitle" idx="4294967295"/>
          </p:nvPr>
        </p:nvSpPr>
        <p:spPr>
          <a:xfrm>
            <a:off x="2337300" y="3685139"/>
            <a:ext cx="7517200" cy="104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ctr" rtl="0">
              <a:spcBef>
                <a:spcPts val="800"/>
              </a:spcBef>
              <a:buNone/>
            </a:pPr>
            <a:r>
              <a:rPr lang="ar-IQ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اساس وغاية الوصية </a:t>
            </a:r>
            <a:endParaRPr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5730200" y="5930631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999999"/>
                </a:solidFill>
              </a:rPr>
              <a:pPr/>
              <a:t>2</a:t>
            </a:fld>
            <a:endParaRPr dirty="0">
              <a:solidFill>
                <a:srgbClr val="999999"/>
              </a:solidFill>
            </a:endParaRPr>
          </a:p>
        </p:txBody>
      </p:sp>
      <p:pic>
        <p:nvPicPr>
          <p:cNvPr id="6" name="~PP4070.WAV">
            <a:hlinkClick r:id="" action="ppaction://media"/>
          </p:cNvPr>
          <p:cNvPicPr>
            <a:picLocks noRot="1" noChangeAspect="1"/>
          </p:cNvPicPr>
          <p:nvPr>
            <a:wavAudioFile r:embed="rId1" name="~PP4070.WAV"/>
          </p:nvPr>
        </p:nvPicPr>
        <p:blipFill>
          <a:blip r:embed="rId4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787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12786043_TF03431380" id="{07BF4009-79A5-4904-9F0A-8BB88901F77F}" vid="{E001E2E9-9C41-4174-AA22-D51AC64C486F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34</Words>
  <Application>Microsoft Office PowerPoint</Application>
  <PresentationFormat>مخصص</PresentationFormat>
  <Paragraphs>11</Paragraphs>
  <Slides>2</Slides>
  <Notes>2</Notes>
  <HiddenSlides>0</HiddenSlides>
  <MMClips>2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tf03431380</vt:lpstr>
      <vt:lpstr>الوصية مضافة لما بعد الموت</vt:lpstr>
      <vt:lpstr>التمليك بلا عوض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2020-03-24T14:52:10Z</dcterms:created>
  <dcterms:modified xsi:type="dcterms:W3CDTF">2020-03-24T15:58:33Z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