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D61D36-F0B1-4904-A65F-8830DFE4A726}" type="datetimeFigureOut">
              <a:rPr lang="ar-IQ" smtClean="0"/>
              <a:t>15/08/1441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22756CA-DFE5-4B5F-88CB-1B0F905D49A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المصادر التبعية العقلية (القياس)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العلة</a:t>
            </a: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712" y="2913447"/>
            <a:ext cx="7016575" cy="1661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شروط العلة</a:t>
            </a: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3387517"/>
            <a:ext cx="7151509" cy="71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1650658"/>
            <a:ext cx="7320176" cy="418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2657533"/>
            <a:ext cx="7151509" cy="2173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045" y="1910767"/>
            <a:ext cx="7353910" cy="366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9628" y="1481138"/>
            <a:ext cx="724474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1179" y="3299416"/>
            <a:ext cx="6881641" cy="88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512" y="2133119"/>
            <a:ext cx="7218976" cy="322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512" y="2712072"/>
            <a:ext cx="7218976" cy="2064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4743" y="1481138"/>
            <a:ext cx="669451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12" y="2288345"/>
            <a:ext cx="7320176" cy="291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44" y="1923353"/>
            <a:ext cx="7556311" cy="364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645" y="3307806"/>
            <a:ext cx="7252709" cy="87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2509" y="1481138"/>
            <a:ext cx="7138981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140" y="1481138"/>
            <a:ext cx="6627719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2984767"/>
            <a:ext cx="7151509" cy="1518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نطاق القياس </a:t>
            </a: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979" y="3123212"/>
            <a:ext cx="7084042" cy="124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2594603"/>
            <a:ext cx="7151509" cy="2299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8046" y="3337173"/>
            <a:ext cx="6847907" cy="813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045" y="1973697"/>
            <a:ext cx="7353910" cy="354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القياس </a:t>
            </a:r>
            <a:endParaRPr lang="ar-IQ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112" y="2879884"/>
            <a:ext cx="7117775" cy="1728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178" y="2502306"/>
            <a:ext cx="7387644" cy="248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311" y="2191853"/>
            <a:ext cx="7421377" cy="310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9335" y="1481138"/>
            <a:ext cx="672533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2096" y="1481138"/>
            <a:ext cx="617980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6245" y="2347080"/>
            <a:ext cx="7151509" cy="2794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9557" y="1481138"/>
            <a:ext cx="650488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12</Words>
  <Application>Microsoft Office PowerPoint</Application>
  <PresentationFormat>On-screen Show (4:3)</PresentationFormat>
  <Paragraphs>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المصادر التبعية العقلية (القياس)</vt:lpstr>
      <vt:lpstr>Slide 2</vt:lpstr>
      <vt:lpstr>القياس </vt:lpstr>
      <vt:lpstr>Slide 4</vt:lpstr>
      <vt:lpstr>Slide 5</vt:lpstr>
      <vt:lpstr>Slide 6</vt:lpstr>
      <vt:lpstr>Slide 7</vt:lpstr>
      <vt:lpstr>Slide 8</vt:lpstr>
      <vt:lpstr>Slide 9</vt:lpstr>
      <vt:lpstr>العلة</vt:lpstr>
      <vt:lpstr>شروط العلة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نطاق القياس 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المصادر التبعية العقلية (القياس)</dc:title>
  <dc:creator>lenovo</dc:creator>
  <cp:lastModifiedBy>lenovo</cp:lastModifiedBy>
  <cp:revision>4</cp:revision>
  <dcterms:created xsi:type="dcterms:W3CDTF">2020-04-08T17:29:05Z</dcterms:created>
  <dcterms:modified xsi:type="dcterms:W3CDTF">2020-04-08T18:05:27Z</dcterms:modified>
</cp:coreProperties>
</file>