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1869D3-919E-4932-911A-9E7CD7E1B582}" type="datetimeFigureOut">
              <a:rPr lang="ar-IQ" smtClean="0"/>
              <a:t>16/08/1441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2D434D-3A11-4F72-9F72-8FAEAAC88FB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المصلحة والاستحسان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2665923"/>
            <a:ext cx="7353910" cy="215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045017"/>
            <a:ext cx="7320176" cy="339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5605" y="1481138"/>
            <a:ext cx="659279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2363861"/>
            <a:ext cx="7252709" cy="276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2342884"/>
            <a:ext cx="7353910" cy="28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664" y="1481138"/>
            <a:ext cx="704467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3207119"/>
            <a:ext cx="7286443" cy="107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738759"/>
            <a:ext cx="7387644" cy="401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313" y="3009939"/>
            <a:ext cx="6915374" cy="146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379" y="2590408"/>
            <a:ext cx="7185242" cy="23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192" y="1481138"/>
            <a:ext cx="616961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2435181"/>
            <a:ext cx="7488844" cy="26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820" y="1481138"/>
            <a:ext cx="698835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6150" y="1481138"/>
            <a:ext cx="637169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871494"/>
            <a:ext cx="7320176" cy="174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95" y="3471423"/>
            <a:ext cx="1619210" cy="54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3035111"/>
            <a:ext cx="7252709" cy="141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</Words>
  <Application>Microsoft Office PowerPoint</Application>
  <PresentationFormat>On-screen Show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المصلحة والاستحسان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المصلحة والاستحسان</dc:title>
  <dc:creator>lenovo</dc:creator>
  <cp:lastModifiedBy>lenovo</cp:lastModifiedBy>
  <cp:revision>2</cp:revision>
  <dcterms:created xsi:type="dcterms:W3CDTF">2020-04-09T14:06:00Z</dcterms:created>
  <dcterms:modified xsi:type="dcterms:W3CDTF">2020-04-09T14:20:08Z</dcterms:modified>
</cp:coreProperties>
</file>