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99AD35-60C0-41A1-86C0-8B024ADFF1FA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87A163-7314-4D45-A197-790049B92E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9AD35-60C0-41A1-86C0-8B024ADFF1FA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7A163-7314-4D45-A197-790049B92E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9AD35-60C0-41A1-86C0-8B024ADFF1FA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7A163-7314-4D45-A197-790049B92E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9AD35-60C0-41A1-86C0-8B024ADFF1FA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7A163-7314-4D45-A197-790049B92E6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9AD35-60C0-41A1-86C0-8B024ADFF1FA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7A163-7314-4D45-A197-790049B92E6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9AD35-60C0-41A1-86C0-8B024ADFF1FA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7A163-7314-4D45-A197-790049B92E6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9AD35-60C0-41A1-86C0-8B024ADFF1FA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7A163-7314-4D45-A197-790049B92E6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9AD35-60C0-41A1-86C0-8B024ADFF1FA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7A163-7314-4D45-A197-790049B92E65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9AD35-60C0-41A1-86C0-8B024ADFF1FA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7A163-7314-4D45-A197-790049B92E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99AD35-60C0-41A1-86C0-8B024ADFF1FA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7A163-7314-4D45-A197-790049B92E6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99AD35-60C0-41A1-86C0-8B024ADFF1FA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87A163-7314-4D45-A197-790049B92E65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99AD35-60C0-41A1-86C0-8B024ADFF1FA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87A163-7314-4D45-A197-790049B92E6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7512" y="3081337"/>
            <a:ext cx="32289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5721" y="1481138"/>
            <a:ext cx="673255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0261" y="1481138"/>
            <a:ext cx="740347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4251" y="1481138"/>
            <a:ext cx="655549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311" y="1877204"/>
            <a:ext cx="7421377" cy="373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245" y="2162486"/>
            <a:ext cx="7151509" cy="3163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453" y="2699486"/>
            <a:ext cx="4419093" cy="208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0383" y="1481138"/>
            <a:ext cx="608323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7566" y="1481138"/>
            <a:ext cx="644886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518" y="1481138"/>
            <a:ext cx="607496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6846" y="3324587"/>
            <a:ext cx="7050308" cy="83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78" y="1508017"/>
            <a:ext cx="7387644" cy="4472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712" y="2208634"/>
            <a:ext cx="7016575" cy="307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</cp:revision>
  <dcterms:created xsi:type="dcterms:W3CDTF">2020-04-10T18:11:07Z</dcterms:created>
  <dcterms:modified xsi:type="dcterms:W3CDTF">2020-04-10T18:21:07Z</dcterms:modified>
</cp:coreProperties>
</file>