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4" r:id="rId2"/>
    <p:sldId id="271" r:id="rId3"/>
    <p:sldId id="272" r:id="rId4"/>
    <p:sldId id="275" r:id="rId5"/>
    <p:sldId id="276" r:id="rId6"/>
    <p:sldId id="273" r:id="rId7"/>
    <p:sldId id="277" r:id="rId8"/>
    <p:sldId id="278" r:id="rId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12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26/04/1439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26/04/1439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26/04/1439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26/04/1439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26/04/1439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26/04/1439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26/04/1439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26/04/1439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26/04/1439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26/04/1439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26/04/1439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26/04/1439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</a:t>
            </a:r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 Argumentative Essay: its Outline and Types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16</a:t>
            </a:r>
            <a:r>
              <a:rPr lang="en-US" sz="48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Lecture </a:t>
            </a:r>
            <a:endParaRPr lang="ar-IQ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694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48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5"/>
            <a:ext cx="9143999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529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13690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69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525344"/>
            <a:ext cx="13430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64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Organization of Argumentative </a:t>
            </a:r>
            <a:r>
              <a:rPr lang="en-US" sz="3600" b="1" dirty="0">
                <a:solidFill>
                  <a:srgbClr val="FF0000"/>
                </a:solidFill>
              </a:rPr>
              <a:t>E</a:t>
            </a:r>
            <a:r>
              <a:rPr lang="en-US" sz="3600" b="1" dirty="0" smtClean="0">
                <a:solidFill>
                  <a:srgbClr val="FF0000"/>
                </a:solidFill>
              </a:rPr>
              <a:t>ssays </a:t>
            </a:r>
            <a:endParaRPr lang="ar-IQ" sz="36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2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260648"/>
            <a:ext cx="8712968" cy="64087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l" rtl="0">
              <a:buNone/>
            </a:pP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Write an argumentative essay concerning the topic below:</a:t>
            </a:r>
          </a:p>
          <a:p>
            <a:pPr marL="0" indent="0" algn="l" rtl="0">
              <a:buNone/>
            </a:pPr>
            <a:endParaRPr lang="en-US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l" rtl="0">
              <a:buNone/>
            </a:pPr>
            <a:endParaRPr lang="en-US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l" rtl="0">
              <a:buNone/>
            </a:pP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 Plastic Surgeries</a:t>
            </a:r>
          </a:p>
          <a:p>
            <a:pPr marL="0" indent="0" algn="l" rtl="0">
              <a:buNone/>
            </a:pPr>
            <a:endParaRPr lang="en-US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l" rtl="0">
              <a:buNone/>
            </a:pPr>
            <a:endParaRPr lang="en-US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721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25251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10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6697</TotalTime>
  <Words>17</Words>
  <Application>Microsoft Office PowerPoint</Application>
  <PresentationFormat>عرض على الشاشة (3:4)‏</PresentationFormat>
  <Paragraphs>6</Paragraphs>
  <Slides>8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9" baseType="lpstr">
      <vt:lpstr>سمة Office</vt:lpstr>
      <vt:lpstr> An Argumentative Essay: its Outline and Types  16th Lecture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Organization of Argumentative Essays 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OK CENTER</dc:creator>
  <cp:lastModifiedBy>DR.Ahmed Saker 2o1O</cp:lastModifiedBy>
  <cp:revision>22</cp:revision>
  <dcterms:created xsi:type="dcterms:W3CDTF">2015-11-19T10:23:17Z</dcterms:created>
  <dcterms:modified xsi:type="dcterms:W3CDTF">2018-01-13T12:49:14Z</dcterms:modified>
</cp:coreProperties>
</file>