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Su</a:t>
            </a:r>
            <a:r>
              <a:rPr lang="en-US" sz="1400" dirty="0" smtClean="0"/>
              <a:t>mmary of reported speech:</a:t>
            </a:r>
          </a:p>
          <a:p>
            <a:pPr algn="l"/>
            <a:r>
              <a:rPr lang="en-US" sz="1400" dirty="0" smtClean="0"/>
              <a:t>More tag questions:</a:t>
            </a:r>
          </a:p>
          <a:p>
            <a:pPr algn="l"/>
            <a:r>
              <a:rPr lang="en-US" sz="1400" dirty="0" smtClean="0"/>
              <a:t>So did I</a:t>
            </a:r>
          </a:p>
          <a:p>
            <a:pPr algn="l"/>
            <a:r>
              <a:rPr lang="en-US" sz="1400" dirty="0" smtClean="0"/>
              <a:t>Neither did </a:t>
            </a:r>
            <a:r>
              <a:rPr lang="en-US" sz="1400" dirty="0" err="1" smtClean="0"/>
              <a:t>i</a:t>
            </a:r>
            <a:r>
              <a:rPr lang="en-US" sz="1400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98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2018-01-16T17:13:08Z</dcterms:modified>
</cp:coreProperties>
</file>