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Unit ten:</a:t>
            </a:r>
          </a:p>
          <a:p>
            <a:pPr algn="l"/>
            <a:r>
              <a:rPr lang="en-US" sz="1400" dirty="0" smtClean="0"/>
              <a:t>The past conditional for unreal situations:</a:t>
            </a:r>
          </a:p>
          <a:p>
            <a:pPr algn="l"/>
            <a:r>
              <a:rPr lang="en-US" sz="1400" dirty="0" smtClean="0"/>
              <a:t>Ex. He was drunk; that’s why he lost control of the car.</a:t>
            </a:r>
          </a:p>
          <a:p>
            <a:pPr algn="l"/>
            <a:r>
              <a:rPr lang="en-US" sz="1400" dirty="0" smtClean="0"/>
              <a:t>If he hadn’t been drunk, he wouldn’t have lost control of the car.</a:t>
            </a:r>
          </a:p>
          <a:p>
            <a:pPr algn="l"/>
            <a:r>
              <a:rPr lang="en-US" sz="1400" dirty="0" smtClean="0"/>
              <a:t>p. </a:t>
            </a:r>
            <a:r>
              <a:rPr lang="en-US" sz="1400" smtClean="0"/>
              <a:t>82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60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2018-01-17T14:01:43Z</dcterms:modified>
</cp:coreProperties>
</file>