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450215" indent="-450215" algn="l">
              <a:spcBef>
                <a:spcPts val="0"/>
              </a:spcBef>
            </a:pPr>
            <a:r>
              <a:rPr lang="en-US" sz="1400" b="1" dirty="0">
                <a:latin typeface="Times New Roman"/>
                <a:ea typeface="Calibri"/>
              </a:rPr>
              <a:t>Fill in the blanks from the list in brackets: </a:t>
            </a:r>
            <a:endParaRPr lang="en-US" sz="1400" dirty="0"/>
          </a:p>
          <a:p>
            <a:pPr marL="450215" indent="-450215" algn="l">
              <a:spcBef>
                <a:spcPts val="0"/>
              </a:spcBef>
            </a:pPr>
            <a:r>
              <a:rPr lang="en-US" sz="1400" b="1" dirty="0">
                <a:latin typeface="Times New Roman"/>
                <a:ea typeface="Calibri"/>
              </a:rPr>
              <a:t>           (hurts,  biology, fridge, officer, nice hotel) 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I will study ……….  At school.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My back ……….  All the time.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In the military, you can take a test to become an ……….  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You must keep the food in the ……….  .</a:t>
            </a:r>
            <a:endParaRPr lang="en-US" sz="1400" dirty="0"/>
          </a:p>
          <a:p>
            <a:pPr marL="342900" lvl="0" indent="-342900" algn="l"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</a:rPr>
              <a:t>You should be very comfortable because it is a ……….  .</a:t>
            </a:r>
            <a:endParaRPr lang="en-US" sz="1400" dirty="0"/>
          </a:p>
          <a:p>
            <a:pPr marL="540385" algn="l">
              <a:spcBef>
                <a:spcPts val="0"/>
              </a:spcBef>
            </a:pPr>
            <a:r>
              <a:rPr lang="en-US" sz="600" dirty="0">
                <a:latin typeface="Times New Roman"/>
                <a:ea typeface="Calibri"/>
              </a:rPr>
              <a:t> </a:t>
            </a:r>
            <a:endParaRPr lang="en-US" sz="1400" dirty="0"/>
          </a:p>
          <a:p>
            <a:pPr marL="360045" indent="-360045" algn="l">
              <a:spcBef>
                <a:spcPts val="0"/>
              </a:spcBef>
              <a:spcAft>
                <a:spcPts val="1000"/>
              </a:spcAft>
              <a:tabLst>
                <a:tab pos="4857750" algn="l"/>
              </a:tabLst>
            </a:pPr>
            <a:r>
              <a:rPr lang="en-US" sz="1400" b="1">
                <a:latin typeface="Times New Roman"/>
                <a:ea typeface="Calibri"/>
              </a:rPr>
              <a:t> </a:t>
            </a:r>
            <a:endParaRPr lang="en-US" sz="1400"/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485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2018-01-17T13:40:06Z</dcterms:modified>
</cp:coreProperties>
</file>