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If clause</a:t>
            </a:r>
          </a:p>
          <a:p>
            <a:pPr algn="l"/>
            <a:r>
              <a:rPr lang="en-US" sz="1400" dirty="0" smtClean="0"/>
              <a:t>First condition : if  I tell him, he’ll lose faith in me.</a:t>
            </a:r>
          </a:p>
          <a:p>
            <a:pPr algn="l"/>
            <a:r>
              <a:rPr lang="en-US" sz="1400" b="1" dirty="0" smtClean="0"/>
              <a:t>Second condition: if you really loved him, you wouldn’t be in love with his father.</a:t>
            </a:r>
          </a:p>
          <a:p>
            <a:pPr algn="l"/>
            <a:r>
              <a:rPr lang="en-US" sz="1400" b="1" dirty="0" smtClean="0"/>
              <a:t>Third condition:</a:t>
            </a:r>
          </a:p>
          <a:p>
            <a:pPr algn="l"/>
            <a:r>
              <a:rPr lang="en-US" sz="1400" b="1" dirty="0" smtClean="0"/>
              <a:t>If you had loved him, you wouldn’t </a:t>
            </a:r>
            <a:r>
              <a:rPr lang="en-US" sz="1400" b="1" smtClean="0"/>
              <a:t>have cheated on him.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400116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2018-01-17T13:16:49Z</dcterms:modified>
</cp:coreProperties>
</file>