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400" dirty="0" smtClean="0"/>
              <a:t>The past continuous is used here for something that had started before and was still going on when something else happened.</a:t>
            </a:r>
          </a:p>
          <a:p>
            <a:pPr algn="l"/>
            <a:r>
              <a:rPr lang="en-US" sz="1400" dirty="0" smtClean="0"/>
              <a:t>For example:</a:t>
            </a:r>
          </a:p>
          <a:p>
            <a:pPr algn="l"/>
            <a:r>
              <a:rPr lang="en-US" sz="1400" dirty="0" smtClean="0"/>
              <a:t>You suddenly fell down.</a:t>
            </a:r>
          </a:p>
          <a:p>
            <a:pPr algn="l"/>
            <a:r>
              <a:rPr lang="en-US" sz="1400" dirty="0" smtClean="0"/>
              <a:t>I was walking down the road when I suddenly </a:t>
            </a:r>
            <a:r>
              <a:rPr lang="en-US" sz="1400" smtClean="0"/>
              <a:t>fell down.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875073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when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</dc:title>
  <dc:creator>ISO ELECTRONICS</dc:creator>
  <cp:lastModifiedBy>ISO ELECTRONICS</cp:lastModifiedBy>
  <cp:revision>1</cp:revision>
  <dcterms:created xsi:type="dcterms:W3CDTF">2006-08-16T00:00:00Z</dcterms:created>
  <dcterms:modified xsi:type="dcterms:W3CDTF">2018-01-17T13:07:20Z</dcterms:modified>
</cp:coreProperties>
</file>