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5E667-EEDC-425A-A3F5-2EE65DD1BB43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421A2-0A2D-4515-92A7-EED1E02D8FE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5E667-EEDC-425A-A3F5-2EE65DD1BB43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421A2-0A2D-4515-92A7-EED1E02D8FE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5E667-EEDC-425A-A3F5-2EE65DD1BB43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421A2-0A2D-4515-92A7-EED1E02D8FE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5E667-EEDC-425A-A3F5-2EE65DD1BB43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421A2-0A2D-4515-92A7-EED1E02D8FE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5E667-EEDC-425A-A3F5-2EE65DD1BB43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421A2-0A2D-4515-92A7-EED1E02D8FE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5E667-EEDC-425A-A3F5-2EE65DD1BB43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421A2-0A2D-4515-92A7-EED1E02D8FE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5E667-EEDC-425A-A3F5-2EE65DD1BB43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421A2-0A2D-4515-92A7-EED1E02D8FE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5E667-EEDC-425A-A3F5-2EE65DD1BB43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421A2-0A2D-4515-92A7-EED1E02D8FE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5E667-EEDC-425A-A3F5-2EE65DD1BB43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421A2-0A2D-4515-92A7-EED1E02D8FE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5E667-EEDC-425A-A3F5-2EE65DD1BB43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421A2-0A2D-4515-92A7-EED1E02D8FE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5E667-EEDC-425A-A3F5-2EE65DD1BB43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421A2-0A2D-4515-92A7-EED1E02D8FE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5E667-EEDC-425A-A3F5-2EE65DD1BB43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421A2-0A2D-4515-92A7-EED1E02D8FE6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De la lecture</a:t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err="1" smtClean="0"/>
              <a:t>Comprendre</a:t>
            </a:r>
            <a:r>
              <a:rPr lang="en-US" dirty="0" smtClean="0"/>
              <a:t> des </a:t>
            </a:r>
            <a:r>
              <a:rPr lang="en-US" dirty="0" err="1" smtClean="0"/>
              <a:t>faits</a:t>
            </a:r>
            <a:r>
              <a:rPr lang="en-US" dirty="0" smtClean="0"/>
              <a:t> divers</a:t>
            </a:r>
          </a:p>
          <a:p>
            <a:pPr algn="l"/>
            <a:r>
              <a:rPr lang="en-US" dirty="0" err="1" smtClean="0"/>
              <a:t>Ecrire</a:t>
            </a:r>
            <a:r>
              <a:rPr lang="en-US" dirty="0" smtClean="0"/>
              <a:t> des </a:t>
            </a:r>
            <a:r>
              <a:rPr lang="en-US" smtClean="0"/>
              <a:t>brèves</a:t>
            </a:r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</Words>
  <Application>Microsoft Office PowerPoint</Application>
  <PresentationFormat>عرض على الشاشة (3:4)‏</PresentationFormat>
  <Paragraphs>3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De la lecture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la lecture </dc:title>
  <dc:creator>Hp</dc:creator>
  <cp:lastModifiedBy>Hp</cp:lastModifiedBy>
  <cp:revision>1</cp:revision>
  <dcterms:created xsi:type="dcterms:W3CDTF">2018-01-21T20:48:50Z</dcterms:created>
  <dcterms:modified xsi:type="dcterms:W3CDTF">2018-01-21T20:50:19Z</dcterms:modified>
</cp:coreProperties>
</file>